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41"/>
  </p:notesMasterIdLst>
  <p:handoutMasterIdLst>
    <p:handoutMasterId r:id="rId42"/>
  </p:handoutMasterIdLst>
  <p:sldIdLst>
    <p:sldId id="256" r:id="rId5"/>
    <p:sldId id="378" r:id="rId6"/>
    <p:sldId id="379" r:id="rId7"/>
    <p:sldId id="381" r:id="rId8"/>
    <p:sldId id="382" r:id="rId9"/>
    <p:sldId id="391" r:id="rId10"/>
    <p:sldId id="392" r:id="rId11"/>
    <p:sldId id="393" r:id="rId12"/>
    <p:sldId id="383" r:id="rId13"/>
    <p:sldId id="386" r:id="rId14"/>
    <p:sldId id="387" r:id="rId15"/>
    <p:sldId id="388" r:id="rId16"/>
    <p:sldId id="389" r:id="rId17"/>
    <p:sldId id="384" r:id="rId18"/>
    <p:sldId id="385" r:id="rId19"/>
    <p:sldId id="395" r:id="rId20"/>
    <p:sldId id="396" r:id="rId21"/>
    <p:sldId id="400" r:id="rId22"/>
    <p:sldId id="401" r:id="rId23"/>
    <p:sldId id="397" r:id="rId24"/>
    <p:sldId id="394" r:id="rId25"/>
    <p:sldId id="398" r:id="rId26"/>
    <p:sldId id="399" r:id="rId27"/>
    <p:sldId id="402" r:id="rId28"/>
    <p:sldId id="403" r:id="rId29"/>
    <p:sldId id="313" r:id="rId30"/>
    <p:sldId id="404" r:id="rId31"/>
    <p:sldId id="405" r:id="rId32"/>
    <p:sldId id="406" r:id="rId33"/>
    <p:sldId id="407" r:id="rId34"/>
    <p:sldId id="364" r:id="rId35"/>
    <p:sldId id="365" r:id="rId36"/>
    <p:sldId id="366" r:id="rId37"/>
    <p:sldId id="410" r:id="rId38"/>
    <p:sldId id="411" r:id="rId39"/>
    <p:sldId id="290" r:id="rId40"/>
  </p:sldIdLst>
  <p:sldSz cx="9144000" cy="5143500" type="screen16x9"/>
  <p:notesSz cx="6858000" cy="9144000"/>
  <p:custDataLst>
    <p:tags r:id="rId43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74D"/>
    <a:srgbClr val="004669"/>
    <a:srgbClr val="86DBF2"/>
    <a:srgbClr val="049FD9"/>
    <a:srgbClr val="1FAED4"/>
    <a:srgbClr val="72C059"/>
    <a:srgbClr val="B2D171"/>
    <a:srgbClr val="B8E1D0"/>
    <a:srgbClr val="26194B"/>
    <a:srgbClr val="98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0E2B8-6144-C34C-9969-C1B35A5021B6}" v="20" dt="2020-10-29T14:22:51.801"/>
    <p1510:client id="{E29A056D-347D-AE4D-9F7E-E620AAD9869D}" v="6" dt="2020-10-29T14:52:27.251"/>
    <p1510:client id="{FECEE318-15C6-3E4A-E649-A501FDA39470}" v="6" dt="2021-01-06T22:40:04.462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>
        <p:guide pos="314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mitry Bokatov (dbokatov)" userId="db65434e-e60b-41c8-a9cc-eb69d0be6ab8" providerId="ADAL" clId="{B850E2B8-6144-C34C-9969-C1B35A5021B6}"/>
    <pc:docChg chg="undo custSel addSld modSld">
      <pc:chgData name="Dmitry Bokatov (dbokatov)" userId="db65434e-e60b-41c8-a9cc-eb69d0be6ab8" providerId="ADAL" clId="{B850E2B8-6144-C34C-9969-C1B35A5021B6}" dt="2020-10-29T14:23:07.989" v="181" actId="14100"/>
      <pc:docMkLst>
        <pc:docMk/>
      </pc:docMkLst>
      <pc:sldChg chg="modSp mod">
        <pc:chgData name="Dmitry Bokatov (dbokatov)" userId="db65434e-e60b-41c8-a9cc-eb69d0be6ab8" providerId="ADAL" clId="{B850E2B8-6144-C34C-9969-C1B35A5021B6}" dt="2020-10-29T14:18:52.443" v="130" actId="6549"/>
        <pc:sldMkLst>
          <pc:docMk/>
          <pc:sldMk cId="1941633957" sldId="256"/>
        </pc:sldMkLst>
        <pc:spChg chg="mod">
          <ac:chgData name="Dmitry Bokatov (dbokatov)" userId="db65434e-e60b-41c8-a9cc-eb69d0be6ab8" providerId="ADAL" clId="{B850E2B8-6144-C34C-9969-C1B35A5021B6}" dt="2020-10-29T14:18:52.443" v="130" actId="6549"/>
          <ac:spMkLst>
            <pc:docMk/>
            <pc:sldMk cId="1941633957" sldId="256"/>
            <ac:spMk id="5" creationId="{00000000-0000-0000-0000-000000000000}"/>
          </ac:spMkLst>
        </pc:spChg>
      </pc:sldChg>
      <pc:sldChg chg="modSp add mod">
        <pc:chgData name="Dmitry Bokatov (dbokatov)" userId="db65434e-e60b-41c8-a9cc-eb69d0be6ab8" providerId="ADAL" clId="{B850E2B8-6144-C34C-9969-C1B35A5021B6}" dt="2020-10-29T14:12:48.973" v="18" actId="20577"/>
        <pc:sldMkLst>
          <pc:docMk/>
          <pc:sldMk cId="741714119" sldId="313"/>
        </pc:sldMkLst>
        <pc:spChg chg="mod">
          <ac:chgData name="Dmitry Bokatov (dbokatov)" userId="db65434e-e60b-41c8-a9cc-eb69d0be6ab8" providerId="ADAL" clId="{B850E2B8-6144-C34C-9969-C1B35A5021B6}" dt="2020-10-29T14:12:48.973" v="18" actId="20577"/>
          <ac:spMkLst>
            <pc:docMk/>
            <pc:sldMk cId="741714119" sldId="313"/>
            <ac:spMk id="2" creationId="{021D655B-D55C-484E-A4B9-7826D5E57354}"/>
          </ac:spMkLst>
        </pc:spChg>
      </pc:sldChg>
      <pc:sldChg chg="addSp delSp modSp mod">
        <pc:chgData name="Dmitry Bokatov (dbokatov)" userId="db65434e-e60b-41c8-a9cc-eb69d0be6ab8" providerId="ADAL" clId="{B850E2B8-6144-C34C-9969-C1B35A5021B6}" dt="2020-10-29T14:18:38.525" v="119" actId="1076"/>
        <pc:sldMkLst>
          <pc:docMk/>
          <pc:sldMk cId="2490183473" sldId="379"/>
        </pc:sldMkLst>
        <pc:spChg chg="add mod">
          <ac:chgData name="Dmitry Bokatov (dbokatov)" userId="db65434e-e60b-41c8-a9cc-eb69d0be6ab8" providerId="ADAL" clId="{B850E2B8-6144-C34C-9969-C1B35A5021B6}" dt="2020-10-29T14:18:28.121" v="116" actId="14100"/>
          <ac:spMkLst>
            <pc:docMk/>
            <pc:sldMk cId="2490183473" sldId="379"/>
            <ac:spMk id="11" creationId="{C39E5211-5076-D648-9BF5-B7760073A908}"/>
          </ac:spMkLst>
        </pc:spChg>
        <pc:spChg chg="mod">
          <ac:chgData name="Dmitry Bokatov (dbokatov)" userId="db65434e-e60b-41c8-a9cc-eb69d0be6ab8" providerId="ADAL" clId="{B850E2B8-6144-C34C-9969-C1B35A5021B6}" dt="2020-10-29T14:18:38.525" v="119" actId="1076"/>
          <ac:spMkLst>
            <pc:docMk/>
            <pc:sldMk cId="2490183473" sldId="379"/>
            <ac:spMk id="15" creationId="{C948FDCC-4117-9345-B0F1-4A54DD6774E4}"/>
          </ac:spMkLst>
        </pc:spChg>
        <pc:picChg chg="add mod">
          <ac:chgData name="Dmitry Bokatov (dbokatov)" userId="db65434e-e60b-41c8-a9cc-eb69d0be6ab8" providerId="ADAL" clId="{B850E2B8-6144-C34C-9969-C1B35A5021B6}" dt="2020-10-29T14:18:11.495" v="110" actId="14100"/>
          <ac:picMkLst>
            <pc:docMk/>
            <pc:sldMk cId="2490183473" sldId="379"/>
            <ac:picMk id="3" creationId="{3FDA4B8D-5815-A441-938B-D741183D062D}"/>
          </ac:picMkLst>
        </pc:picChg>
        <pc:picChg chg="del">
          <ac:chgData name="Dmitry Bokatov (dbokatov)" userId="db65434e-e60b-41c8-a9cc-eb69d0be6ab8" providerId="ADAL" clId="{B850E2B8-6144-C34C-9969-C1B35A5021B6}" dt="2020-10-29T14:17:54.559" v="103" actId="478"/>
          <ac:picMkLst>
            <pc:docMk/>
            <pc:sldMk cId="2490183473" sldId="379"/>
            <ac:picMk id="9" creationId="{9DAFEC00-F1C4-1D4F-83B2-E9F5E37F8B39}"/>
          </ac:picMkLst>
        </pc:picChg>
      </pc:sldChg>
      <pc:sldChg chg="modSp add mod">
        <pc:chgData name="Dmitry Bokatov (dbokatov)" userId="db65434e-e60b-41c8-a9cc-eb69d0be6ab8" providerId="ADAL" clId="{B850E2B8-6144-C34C-9969-C1B35A5021B6}" dt="2020-10-29T14:15:17.623" v="52" actId="20577"/>
        <pc:sldMkLst>
          <pc:docMk/>
          <pc:sldMk cId="4061964087" sldId="408"/>
        </pc:sldMkLst>
        <pc:spChg chg="mod">
          <ac:chgData name="Dmitry Bokatov (dbokatov)" userId="db65434e-e60b-41c8-a9cc-eb69d0be6ab8" providerId="ADAL" clId="{B850E2B8-6144-C34C-9969-C1B35A5021B6}" dt="2020-10-29T14:15:17.623" v="52" actId="20577"/>
          <ac:spMkLst>
            <pc:docMk/>
            <pc:sldMk cId="4061964087" sldId="408"/>
            <ac:spMk id="2" creationId="{021D655B-D55C-484E-A4B9-7826D5E57354}"/>
          </ac:spMkLst>
        </pc:spChg>
      </pc:sldChg>
      <pc:sldChg chg="addSp delSp modSp add mod">
        <pc:chgData name="Dmitry Bokatov (dbokatov)" userId="db65434e-e60b-41c8-a9cc-eb69d0be6ab8" providerId="ADAL" clId="{B850E2B8-6144-C34C-9969-C1B35A5021B6}" dt="2020-10-29T14:17:07.593" v="102" actId="108"/>
        <pc:sldMkLst>
          <pc:docMk/>
          <pc:sldMk cId="1313392627" sldId="409"/>
        </pc:sldMkLst>
        <pc:spChg chg="mod">
          <ac:chgData name="Dmitry Bokatov (dbokatov)" userId="db65434e-e60b-41c8-a9cc-eb69d0be6ab8" providerId="ADAL" clId="{B850E2B8-6144-C34C-9969-C1B35A5021B6}" dt="2020-10-29T14:16:27.292" v="94" actId="20577"/>
          <ac:spMkLst>
            <pc:docMk/>
            <pc:sldMk cId="1313392627" sldId="409"/>
            <ac:spMk id="2" creationId="{7D639F31-8B11-3043-976E-0163C01551E8}"/>
          </ac:spMkLst>
        </pc:spChg>
        <pc:spChg chg="mod">
          <ac:chgData name="Dmitry Bokatov (dbokatov)" userId="db65434e-e60b-41c8-a9cc-eb69d0be6ab8" providerId="ADAL" clId="{B850E2B8-6144-C34C-9969-C1B35A5021B6}" dt="2020-10-29T14:17:00.262" v="101" actId="1076"/>
          <ac:spMkLst>
            <pc:docMk/>
            <pc:sldMk cId="1313392627" sldId="409"/>
            <ac:spMk id="20" creationId="{AE7A85D5-FA2D-EC4B-B5F0-76484DE3B6E9}"/>
          </ac:spMkLst>
        </pc:spChg>
        <pc:picChg chg="add del mod">
          <ac:chgData name="Dmitry Bokatov (dbokatov)" userId="db65434e-e60b-41c8-a9cc-eb69d0be6ab8" providerId="ADAL" clId="{B850E2B8-6144-C34C-9969-C1B35A5021B6}" dt="2020-10-29T14:16:44.026" v="95" actId="478"/>
          <ac:picMkLst>
            <pc:docMk/>
            <pc:sldMk cId="1313392627" sldId="409"/>
            <ac:picMk id="3" creationId="{11B12AC9-AF46-E44A-A2D8-D734CA7879C7}"/>
          </ac:picMkLst>
        </pc:picChg>
        <pc:picChg chg="add mod">
          <ac:chgData name="Dmitry Bokatov (dbokatov)" userId="db65434e-e60b-41c8-a9cc-eb69d0be6ab8" providerId="ADAL" clId="{B850E2B8-6144-C34C-9969-C1B35A5021B6}" dt="2020-10-29T14:17:07.593" v="102" actId="108"/>
          <ac:picMkLst>
            <pc:docMk/>
            <pc:sldMk cId="1313392627" sldId="409"/>
            <ac:picMk id="4" creationId="{1E7A39EE-95B8-1242-ABAF-4A45D8195B56}"/>
          </ac:picMkLst>
        </pc:picChg>
        <pc:picChg chg="del">
          <ac:chgData name="Dmitry Bokatov (dbokatov)" userId="db65434e-e60b-41c8-a9cc-eb69d0be6ab8" providerId="ADAL" clId="{B850E2B8-6144-C34C-9969-C1B35A5021B6}" dt="2020-10-29T14:15:23.770" v="54" actId="478"/>
          <ac:picMkLst>
            <pc:docMk/>
            <pc:sldMk cId="1313392627" sldId="409"/>
            <ac:picMk id="6" creationId="{FFD81FE4-907C-FC41-BCCD-D0FD8AD6FCEC}"/>
          </ac:picMkLst>
        </pc:picChg>
      </pc:sldChg>
      <pc:sldChg chg="modSp add mod">
        <pc:chgData name="Dmitry Bokatov (dbokatov)" userId="db65434e-e60b-41c8-a9cc-eb69d0be6ab8" providerId="ADAL" clId="{B850E2B8-6144-C34C-9969-C1B35A5021B6}" dt="2020-10-29T14:19:17.225" v="138" actId="20577"/>
        <pc:sldMkLst>
          <pc:docMk/>
          <pc:sldMk cId="2113676500" sldId="410"/>
        </pc:sldMkLst>
        <pc:spChg chg="mod">
          <ac:chgData name="Dmitry Bokatov (dbokatov)" userId="db65434e-e60b-41c8-a9cc-eb69d0be6ab8" providerId="ADAL" clId="{B850E2B8-6144-C34C-9969-C1B35A5021B6}" dt="2020-10-29T14:19:17.225" v="138" actId="20577"/>
          <ac:spMkLst>
            <pc:docMk/>
            <pc:sldMk cId="2113676500" sldId="410"/>
            <ac:spMk id="2" creationId="{021D655B-D55C-484E-A4B9-7826D5E57354}"/>
          </ac:spMkLst>
        </pc:spChg>
      </pc:sldChg>
      <pc:sldChg chg="addSp delSp modSp add mod">
        <pc:chgData name="Dmitry Bokatov (dbokatov)" userId="db65434e-e60b-41c8-a9cc-eb69d0be6ab8" providerId="ADAL" clId="{B850E2B8-6144-C34C-9969-C1B35A5021B6}" dt="2020-10-29T14:21:14.988" v="169" actId="108"/>
        <pc:sldMkLst>
          <pc:docMk/>
          <pc:sldMk cId="1761382643" sldId="411"/>
        </pc:sldMkLst>
        <pc:spChg chg="mod">
          <ac:chgData name="Dmitry Bokatov (dbokatov)" userId="db65434e-e60b-41c8-a9cc-eb69d0be6ab8" providerId="ADAL" clId="{B850E2B8-6144-C34C-9969-C1B35A5021B6}" dt="2020-10-29T14:19:32.312" v="152" actId="20577"/>
          <ac:spMkLst>
            <pc:docMk/>
            <pc:sldMk cId="1761382643" sldId="411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B850E2B8-6144-C34C-9969-C1B35A5021B6}" dt="2020-10-29T14:21:08.044" v="168" actId="14100"/>
          <ac:spMkLst>
            <pc:docMk/>
            <pc:sldMk cId="1761382643" sldId="411"/>
            <ac:spMk id="7" creationId="{11301423-BBEF-8141-A15F-85FA8053B1F2}"/>
          </ac:spMkLst>
        </pc:spChg>
        <pc:spChg chg="mod">
          <ac:chgData name="Dmitry Bokatov (dbokatov)" userId="db65434e-e60b-41c8-a9cc-eb69d0be6ab8" providerId="ADAL" clId="{B850E2B8-6144-C34C-9969-C1B35A5021B6}" dt="2020-10-29T14:20:54.813" v="163" actId="14100"/>
          <ac:spMkLst>
            <pc:docMk/>
            <pc:sldMk cId="1761382643" sldId="411"/>
            <ac:spMk id="20" creationId="{AE7A85D5-FA2D-EC4B-B5F0-76484DE3B6E9}"/>
          </ac:spMkLst>
        </pc:spChg>
        <pc:picChg chg="add del">
          <ac:chgData name="Dmitry Bokatov (dbokatov)" userId="db65434e-e60b-41c8-a9cc-eb69d0be6ab8" providerId="ADAL" clId="{B850E2B8-6144-C34C-9969-C1B35A5021B6}" dt="2020-10-29T14:20:11.275" v="157" actId="478"/>
          <ac:picMkLst>
            <pc:docMk/>
            <pc:sldMk cId="1761382643" sldId="411"/>
            <ac:picMk id="3" creationId="{0643A9B3-446F-CB4C-9643-8A0DF9A364E3}"/>
          </ac:picMkLst>
        </pc:picChg>
        <pc:picChg chg="del">
          <ac:chgData name="Dmitry Bokatov (dbokatov)" userId="db65434e-e60b-41c8-a9cc-eb69d0be6ab8" providerId="ADAL" clId="{B850E2B8-6144-C34C-9969-C1B35A5021B6}" dt="2020-10-29T14:19:35.023" v="153" actId="478"/>
          <ac:picMkLst>
            <pc:docMk/>
            <pc:sldMk cId="1761382643" sldId="411"/>
            <ac:picMk id="4" creationId="{1E7A39EE-95B8-1242-ABAF-4A45D8195B56}"/>
          </ac:picMkLst>
        </pc:picChg>
        <pc:picChg chg="add mod">
          <ac:chgData name="Dmitry Bokatov (dbokatov)" userId="db65434e-e60b-41c8-a9cc-eb69d0be6ab8" providerId="ADAL" clId="{B850E2B8-6144-C34C-9969-C1B35A5021B6}" dt="2020-10-29T14:21:14.988" v="169" actId="108"/>
          <ac:picMkLst>
            <pc:docMk/>
            <pc:sldMk cId="1761382643" sldId="411"/>
            <ac:picMk id="5" creationId="{E2C311AB-A0D5-4A43-B1A5-5BF209068561}"/>
          </ac:picMkLst>
        </pc:picChg>
      </pc:sldChg>
      <pc:sldChg chg="addSp delSp modSp add mod">
        <pc:chgData name="Dmitry Bokatov (dbokatov)" userId="db65434e-e60b-41c8-a9cc-eb69d0be6ab8" providerId="ADAL" clId="{B850E2B8-6144-C34C-9969-C1B35A5021B6}" dt="2020-10-29T14:23:07.989" v="181" actId="14100"/>
        <pc:sldMkLst>
          <pc:docMk/>
          <pc:sldMk cId="1930393086" sldId="412"/>
        </pc:sldMkLst>
        <pc:spChg chg="mod">
          <ac:chgData name="Dmitry Bokatov (dbokatov)" userId="db65434e-e60b-41c8-a9cc-eb69d0be6ab8" providerId="ADAL" clId="{B850E2B8-6144-C34C-9969-C1B35A5021B6}" dt="2020-10-29T14:21:32.997" v="173"/>
          <ac:spMkLst>
            <pc:docMk/>
            <pc:sldMk cId="1930393086" sldId="412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B850E2B8-6144-C34C-9969-C1B35A5021B6}" dt="2020-10-29T14:23:07.989" v="181" actId="14100"/>
          <ac:spMkLst>
            <pc:docMk/>
            <pc:sldMk cId="1930393086" sldId="412"/>
            <ac:spMk id="8" creationId="{BD276FBF-7B37-DB42-B627-882DCCD5373D}"/>
          </ac:spMkLst>
        </pc:spChg>
        <pc:spChg chg="del">
          <ac:chgData name="Dmitry Bokatov (dbokatov)" userId="db65434e-e60b-41c8-a9cc-eb69d0be6ab8" providerId="ADAL" clId="{B850E2B8-6144-C34C-9969-C1B35A5021B6}" dt="2020-10-29T14:21:27.415" v="172" actId="478"/>
          <ac:spMkLst>
            <pc:docMk/>
            <pc:sldMk cId="1930393086" sldId="412"/>
            <ac:spMk id="20" creationId="{AE7A85D5-FA2D-EC4B-B5F0-76484DE3B6E9}"/>
          </ac:spMkLst>
        </pc:spChg>
        <pc:picChg chg="add mod">
          <ac:chgData name="Dmitry Bokatov (dbokatov)" userId="db65434e-e60b-41c8-a9cc-eb69d0be6ab8" providerId="ADAL" clId="{B850E2B8-6144-C34C-9969-C1B35A5021B6}" dt="2020-10-29T14:22:45.210" v="175" actId="1076"/>
          <ac:picMkLst>
            <pc:docMk/>
            <pc:sldMk cId="1930393086" sldId="412"/>
            <ac:picMk id="3" creationId="{E69A0A85-C23D-F346-92E1-112F4E28EA1B}"/>
          </ac:picMkLst>
        </pc:picChg>
        <pc:picChg chg="del">
          <ac:chgData name="Dmitry Bokatov (dbokatov)" userId="db65434e-e60b-41c8-a9cc-eb69d0be6ab8" providerId="ADAL" clId="{B850E2B8-6144-C34C-9969-C1B35A5021B6}" dt="2020-10-29T14:21:24.727" v="171" actId="478"/>
          <ac:picMkLst>
            <pc:docMk/>
            <pc:sldMk cId="1930393086" sldId="412"/>
            <ac:picMk id="5" creationId="{E2C311AB-A0D5-4A43-B1A5-5BF209068561}"/>
          </ac:picMkLst>
        </pc:picChg>
      </pc:sldChg>
    </pc:docChg>
  </pc:docChgLst>
  <pc:docChgLst>
    <pc:chgData name="Dmitry Bokatov (dbokatov)" userId="db65434e-e60b-41c8-a9cc-eb69d0be6ab8" providerId="ADAL" clId="{5C1E81AA-4D55-8E44-A533-75FEAFE9BE8F}"/>
    <pc:docChg chg="undo redo custSel addSld delSld modSld">
      <pc:chgData name="Dmitry Bokatov (dbokatov)" userId="db65434e-e60b-41c8-a9cc-eb69d0be6ab8" providerId="ADAL" clId="{5C1E81AA-4D55-8E44-A533-75FEAFE9BE8F}" dt="2020-10-27T16:34:14.777" v="885" actId="20577"/>
      <pc:docMkLst>
        <pc:docMk/>
      </pc:docMkLst>
      <pc:sldChg chg="modSp mod">
        <pc:chgData name="Dmitry Bokatov (dbokatov)" userId="db65434e-e60b-41c8-a9cc-eb69d0be6ab8" providerId="ADAL" clId="{5C1E81AA-4D55-8E44-A533-75FEAFE9BE8F}" dt="2020-10-27T16:34:14.777" v="885" actId="20577"/>
        <pc:sldMkLst>
          <pc:docMk/>
          <pc:sldMk cId="1941633957" sldId="256"/>
        </pc:sldMkLst>
        <pc:spChg chg="mod">
          <ac:chgData name="Dmitry Bokatov (dbokatov)" userId="db65434e-e60b-41c8-a9cc-eb69d0be6ab8" providerId="ADAL" clId="{5C1E81AA-4D55-8E44-A533-75FEAFE9BE8F}" dt="2020-10-27T16:34:14.777" v="885" actId="20577"/>
          <ac:spMkLst>
            <pc:docMk/>
            <pc:sldMk cId="1941633957" sldId="256"/>
            <ac:spMk id="4" creationId="{00000000-0000-0000-0000-000000000000}"/>
          </ac:spMkLst>
        </pc:spChg>
        <pc:spChg chg="mod">
          <ac:chgData name="Dmitry Bokatov (dbokatov)" userId="db65434e-e60b-41c8-a9cc-eb69d0be6ab8" providerId="ADAL" clId="{5C1E81AA-4D55-8E44-A533-75FEAFE9BE8F}" dt="2020-10-27T11:45:08.304" v="9" actId="20577"/>
          <ac:spMkLst>
            <pc:docMk/>
            <pc:sldMk cId="1941633957" sldId="256"/>
            <ac:spMk id="5" creationId="{00000000-0000-0000-0000-000000000000}"/>
          </ac:spMkLst>
        </pc:spChg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322758869" sldId="304"/>
        </pc:sldMkLst>
      </pc:sldChg>
      <pc:sldChg chg="addSp delSp modSp mod">
        <pc:chgData name="Dmitry Bokatov (dbokatov)" userId="db65434e-e60b-41c8-a9cc-eb69d0be6ab8" providerId="ADAL" clId="{5C1E81AA-4D55-8E44-A533-75FEAFE9BE8F}" dt="2020-10-27T14:52:11.168" v="271" actId="21"/>
        <pc:sldMkLst>
          <pc:docMk/>
          <pc:sldMk cId="1596529433" sldId="317"/>
        </pc:sldMkLst>
        <pc:spChg chg="mod">
          <ac:chgData name="Dmitry Bokatov (dbokatov)" userId="db65434e-e60b-41c8-a9cc-eb69d0be6ab8" providerId="ADAL" clId="{5C1E81AA-4D55-8E44-A533-75FEAFE9BE8F}" dt="2020-10-27T14:50:57.029" v="254" actId="20577"/>
          <ac:spMkLst>
            <pc:docMk/>
            <pc:sldMk cId="1596529433" sldId="317"/>
            <ac:spMk id="2" creationId="{7D639F31-8B11-3043-976E-0163C01551E8}"/>
          </ac:spMkLst>
        </pc:spChg>
        <pc:spChg chg="mod">
          <ac:chgData name="Dmitry Bokatov (dbokatov)" userId="db65434e-e60b-41c8-a9cc-eb69d0be6ab8" providerId="ADAL" clId="{5C1E81AA-4D55-8E44-A533-75FEAFE9BE8F}" dt="2020-10-27T11:46:30.645" v="27" actId="20577"/>
          <ac:spMkLst>
            <pc:docMk/>
            <pc:sldMk cId="1596529433" sldId="317"/>
            <ac:spMk id="6" creationId="{FF557148-62B8-1849-8C7B-6BABE23921F9}"/>
          </ac:spMkLst>
        </pc:spChg>
        <pc:spChg chg="del">
          <ac:chgData name="Dmitry Bokatov (dbokatov)" userId="db65434e-e60b-41c8-a9cc-eb69d0be6ab8" providerId="ADAL" clId="{5C1E81AA-4D55-8E44-A533-75FEAFE9BE8F}" dt="2020-10-27T11:45:21.667" v="11" actId="478"/>
          <ac:spMkLst>
            <pc:docMk/>
            <pc:sldMk cId="1596529433" sldId="317"/>
            <ac:spMk id="9" creationId="{6953C927-04C4-E84F-A08C-AFAA7E588F92}"/>
          </ac:spMkLst>
        </pc:spChg>
        <pc:spChg chg="add mod">
          <ac:chgData name="Dmitry Bokatov (dbokatov)" userId="db65434e-e60b-41c8-a9cc-eb69d0be6ab8" providerId="ADAL" clId="{5C1E81AA-4D55-8E44-A533-75FEAFE9BE8F}" dt="2020-10-27T14:50:37.457" v="249" actId="14100"/>
          <ac:spMkLst>
            <pc:docMk/>
            <pc:sldMk cId="1596529433" sldId="317"/>
            <ac:spMk id="10" creationId="{4EB59815-68E9-4142-9F15-8B1708B583B5}"/>
          </ac:spMkLst>
        </pc:spChg>
        <pc:spChg chg="del">
          <ac:chgData name="Dmitry Bokatov (dbokatov)" userId="db65434e-e60b-41c8-a9cc-eb69d0be6ab8" providerId="ADAL" clId="{5C1E81AA-4D55-8E44-A533-75FEAFE9BE8F}" dt="2020-10-27T14:52:11.168" v="271" actId="21"/>
          <ac:spMkLst>
            <pc:docMk/>
            <pc:sldMk cId="1596529433" sldId="317"/>
            <ac:spMk id="11" creationId="{3D5565BB-89E1-974E-80BC-9668B520B1DB}"/>
          </ac:spMkLst>
        </pc:spChg>
        <pc:spChg chg="del">
          <ac:chgData name="Dmitry Bokatov (dbokatov)" userId="db65434e-e60b-41c8-a9cc-eb69d0be6ab8" providerId="ADAL" clId="{5C1E81AA-4D55-8E44-A533-75FEAFE9BE8F}" dt="2020-10-27T11:45:21.667" v="11" actId="478"/>
          <ac:spMkLst>
            <pc:docMk/>
            <pc:sldMk cId="1596529433" sldId="317"/>
            <ac:spMk id="12" creationId="{D3AAEDDF-4446-514A-94FA-39861CF26EF7}"/>
          </ac:spMkLst>
        </pc:spChg>
        <pc:picChg chg="del">
          <ac:chgData name="Dmitry Bokatov (dbokatov)" userId="db65434e-e60b-41c8-a9cc-eb69d0be6ab8" providerId="ADAL" clId="{5C1E81AA-4D55-8E44-A533-75FEAFE9BE8F}" dt="2020-10-27T11:45:17.733" v="10" actId="478"/>
          <ac:picMkLst>
            <pc:docMk/>
            <pc:sldMk cId="1596529433" sldId="317"/>
            <ac:picMk id="3" creationId="{9873DE46-69F6-0E4E-9FF0-3401185C4809}"/>
          </ac:picMkLst>
        </pc:picChg>
        <pc:picChg chg="add mod">
          <ac:chgData name="Dmitry Bokatov (dbokatov)" userId="db65434e-e60b-41c8-a9cc-eb69d0be6ab8" providerId="ADAL" clId="{5C1E81AA-4D55-8E44-A533-75FEAFE9BE8F}" dt="2020-10-27T14:50:09.269" v="246" actId="108"/>
          <ac:picMkLst>
            <pc:docMk/>
            <pc:sldMk cId="1596529433" sldId="317"/>
            <ac:picMk id="4" creationId="{6E7B2F23-012F-084C-9464-6D85B2C88306}"/>
          </ac:picMkLst>
        </pc:picChg>
        <pc:picChg chg="del">
          <ac:chgData name="Dmitry Bokatov (dbokatov)" userId="db65434e-e60b-41c8-a9cc-eb69d0be6ab8" providerId="ADAL" clId="{5C1E81AA-4D55-8E44-A533-75FEAFE9BE8F}" dt="2020-10-27T11:45:21.667" v="11" actId="478"/>
          <ac:picMkLst>
            <pc:docMk/>
            <pc:sldMk cId="1596529433" sldId="317"/>
            <ac:picMk id="8" creationId="{328BD9B5-0269-8948-ABE5-D432089B6049}"/>
          </ac:picMkLst>
        </pc:picChg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448093238" sldId="318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3873085900" sldId="320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915708853" sldId="321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3480165106" sldId="323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1597130662" sldId="325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3793461249" sldId="326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4131744865" sldId="327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3359235103" sldId="329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975034225" sldId="330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345317022" sldId="331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3006120607" sldId="332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1078692499" sldId="333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587570242" sldId="334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683445204" sldId="335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711990710" sldId="336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024063466" sldId="337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168432063" sldId="338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307746219" sldId="339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25455862" sldId="340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908328369" sldId="341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1403222813" sldId="342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4039400473" sldId="343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787823352" sldId="344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757457387" sldId="345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1946716096" sldId="348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3434226899" sldId="349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1912611762" sldId="350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862614011" sldId="352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67952589" sldId="353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376777292" sldId="354"/>
        </pc:sldMkLst>
      </pc:sldChg>
      <pc:sldChg chg="del">
        <pc:chgData name="Dmitry Bokatov (dbokatov)" userId="db65434e-e60b-41c8-a9cc-eb69d0be6ab8" providerId="ADAL" clId="{5C1E81AA-4D55-8E44-A533-75FEAFE9BE8F}" dt="2020-10-27T15:27:15.071" v="808" actId="2696"/>
        <pc:sldMkLst>
          <pc:docMk/>
          <pc:sldMk cId="2248824172" sldId="355"/>
        </pc:sldMkLst>
      </pc:sldChg>
      <pc:sldChg chg="addSp delSp modSp add mod">
        <pc:chgData name="Dmitry Bokatov (dbokatov)" userId="db65434e-e60b-41c8-a9cc-eb69d0be6ab8" providerId="ADAL" clId="{5C1E81AA-4D55-8E44-A533-75FEAFE9BE8F}" dt="2020-10-27T14:52:22.567" v="277" actId="20577"/>
        <pc:sldMkLst>
          <pc:docMk/>
          <pc:sldMk cId="3759470899" sldId="356"/>
        </pc:sldMkLst>
        <pc:spChg chg="mod">
          <ac:chgData name="Dmitry Bokatov (dbokatov)" userId="db65434e-e60b-41c8-a9cc-eb69d0be6ab8" providerId="ADAL" clId="{5C1E81AA-4D55-8E44-A533-75FEAFE9BE8F}" dt="2020-10-27T11:55:27.291" v="79" actId="20577"/>
          <ac:spMkLst>
            <pc:docMk/>
            <pc:sldMk cId="3759470899" sldId="356"/>
            <ac:spMk id="2" creationId="{7D639F31-8B11-3043-976E-0163C01551E8}"/>
          </ac:spMkLst>
        </pc:spChg>
        <pc:spChg chg="del">
          <ac:chgData name="Dmitry Bokatov (dbokatov)" userId="db65434e-e60b-41c8-a9cc-eb69d0be6ab8" providerId="ADAL" clId="{5C1E81AA-4D55-8E44-A533-75FEAFE9BE8F}" dt="2020-10-27T11:52:41.854" v="31" actId="478"/>
          <ac:spMkLst>
            <pc:docMk/>
            <pc:sldMk cId="3759470899" sldId="356"/>
            <ac:spMk id="6" creationId="{FF557148-62B8-1849-8C7B-6BABE23921F9}"/>
          </ac:spMkLst>
        </pc:spChg>
        <pc:spChg chg="add mod">
          <ac:chgData name="Dmitry Bokatov (dbokatov)" userId="db65434e-e60b-41c8-a9cc-eb69d0be6ab8" providerId="ADAL" clId="{5C1E81AA-4D55-8E44-A533-75FEAFE9BE8F}" dt="2020-10-27T14:51:37.169" v="261" actId="14100"/>
          <ac:spMkLst>
            <pc:docMk/>
            <pc:sldMk cId="3759470899" sldId="356"/>
            <ac:spMk id="7" creationId="{15EFB27F-ED99-4B4A-8042-F05AEDE63FA9}"/>
          </ac:spMkLst>
        </pc:spChg>
        <pc:spChg chg="add mod">
          <ac:chgData name="Dmitry Bokatov (dbokatov)" userId="db65434e-e60b-41c8-a9cc-eb69d0be6ab8" providerId="ADAL" clId="{5C1E81AA-4D55-8E44-A533-75FEAFE9BE8F}" dt="2020-10-27T14:51:52.003" v="267" actId="14100"/>
          <ac:spMkLst>
            <pc:docMk/>
            <pc:sldMk cId="3759470899" sldId="356"/>
            <ac:spMk id="8" creationId="{33239810-C58B-514E-A3CC-98CF4141A628}"/>
          </ac:spMkLst>
        </pc:spChg>
        <pc:spChg chg="add del mod">
          <ac:chgData name="Dmitry Bokatov (dbokatov)" userId="db65434e-e60b-41c8-a9cc-eb69d0be6ab8" providerId="ADAL" clId="{5C1E81AA-4D55-8E44-A533-75FEAFE9BE8F}" dt="2020-10-27T14:52:07.468" v="270" actId="478"/>
          <ac:spMkLst>
            <pc:docMk/>
            <pc:sldMk cId="3759470899" sldId="356"/>
            <ac:spMk id="9" creationId="{A6687C2E-FA73-0B4C-912D-7DF6986E0CAC}"/>
          </ac:spMkLst>
        </pc:spChg>
        <pc:spChg chg="add mod">
          <ac:chgData name="Dmitry Bokatov (dbokatov)" userId="db65434e-e60b-41c8-a9cc-eb69d0be6ab8" providerId="ADAL" clId="{5C1E81AA-4D55-8E44-A533-75FEAFE9BE8F}" dt="2020-10-27T14:52:17.265" v="273" actId="1076"/>
          <ac:spMkLst>
            <pc:docMk/>
            <pc:sldMk cId="3759470899" sldId="356"/>
            <ac:spMk id="10" creationId="{B3BDAC13-176D-1949-B549-6BA445F519F8}"/>
          </ac:spMkLst>
        </pc:spChg>
        <pc:spChg chg="del">
          <ac:chgData name="Dmitry Bokatov (dbokatov)" userId="db65434e-e60b-41c8-a9cc-eb69d0be6ab8" providerId="ADAL" clId="{5C1E81AA-4D55-8E44-A533-75FEAFE9BE8F}" dt="2020-10-27T11:52:41.854" v="31" actId="478"/>
          <ac:spMkLst>
            <pc:docMk/>
            <pc:sldMk cId="3759470899" sldId="356"/>
            <ac:spMk id="11" creationId="{3D5565BB-89E1-974E-80BC-9668B520B1DB}"/>
          </ac:spMkLst>
        </pc:spChg>
        <pc:spChg chg="add mod">
          <ac:chgData name="Dmitry Bokatov (dbokatov)" userId="db65434e-e60b-41c8-a9cc-eb69d0be6ab8" providerId="ADAL" clId="{5C1E81AA-4D55-8E44-A533-75FEAFE9BE8F}" dt="2020-10-27T14:52:22.567" v="277" actId="20577"/>
          <ac:spMkLst>
            <pc:docMk/>
            <pc:sldMk cId="3759470899" sldId="356"/>
            <ac:spMk id="12" creationId="{2C06B3D3-6DF7-7049-B8CD-AA519939B900}"/>
          </ac:spMkLst>
        </pc:spChg>
        <pc:picChg chg="add mod">
          <ac:chgData name="Dmitry Bokatov (dbokatov)" userId="db65434e-e60b-41c8-a9cc-eb69d0be6ab8" providerId="ADAL" clId="{5C1E81AA-4D55-8E44-A533-75FEAFE9BE8F}" dt="2020-10-27T14:51:10.404" v="258" actId="1076"/>
          <ac:picMkLst>
            <pc:docMk/>
            <pc:sldMk cId="3759470899" sldId="356"/>
            <ac:picMk id="3" creationId="{95D7D2E5-B695-9146-B547-FC61E34C3B47}"/>
          </ac:picMkLst>
        </pc:picChg>
      </pc:sldChg>
      <pc:sldChg chg="addSp delSp modSp add mod">
        <pc:chgData name="Dmitry Bokatov (dbokatov)" userId="db65434e-e60b-41c8-a9cc-eb69d0be6ab8" providerId="ADAL" clId="{5C1E81AA-4D55-8E44-A533-75FEAFE9BE8F}" dt="2020-10-27T14:55:02.522" v="308" actId="692"/>
        <pc:sldMkLst>
          <pc:docMk/>
          <pc:sldMk cId="392087477" sldId="357"/>
        </pc:sldMkLst>
        <pc:spChg chg="mod">
          <ac:chgData name="Dmitry Bokatov (dbokatov)" userId="db65434e-e60b-41c8-a9cc-eb69d0be6ab8" providerId="ADAL" clId="{5C1E81AA-4D55-8E44-A533-75FEAFE9BE8F}" dt="2020-10-27T11:55:31.643" v="80"/>
          <ac:spMkLst>
            <pc:docMk/>
            <pc:sldMk cId="392087477" sldId="357"/>
            <ac:spMk id="2" creationId="{7D639F31-8B11-3043-976E-0163C01551E8}"/>
          </ac:spMkLst>
        </pc:spChg>
        <pc:spChg chg="del">
          <ac:chgData name="Dmitry Bokatov (dbokatov)" userId="db65434e-e60b-41c8-a9cc-eb69d0be6ab8" providerId="ADAL" clId="{5C1E81AA-4D55-8E44-A533-75FEAFE9BE8F}" dt="2020-10-27T11:54:03.727" v="57" actId="478"/>
          <ac:spMkLst>
            <pc:docMk/>
            <pc:sldMk cId="392087477" sldId="357"/>
            <ac:spMk id="6" creationId="{FF557148-62B8-1849-8C7B-6BABE23921F9}"/>
          </ac:spMkLst>
        </pc:spChg>
        <pc:spChg chg="add mod">
          <ac:chgData name="Dmitry Bokatov (dbokatov)" userId="db65434e-e60b-41c8-a9cc-eb69d0be6ab8" providerId="ADAL" clId="{5C1E81AA-4D55-8E44-A533-75FEAFE9BE8F}" dt="2020-10-27T14:53:38.358" v="286" actId="1076"/>
          <ac:spMkLst>
            <pc:docMk/>
            <pc:sldMk cId="392087477" sldId="357"/>
            <ac:spMk id="7" creationId="{B52540C5-314F-CF40-9E5F-A925450D13EE}"/>
          </ac:spMkLst>
        </pc:spChg>
        <pc:spChg chg="add mod">
          <ac:chgData name="Dmitry Bokatov (dbokatov)" userId="db65434e-e60b-41c8-a9cc-eb69d0be6ab8" providerId="ADAL" clId="{5C1E81AA-4D55-8E44-A533-75FEAFE9BE8F}" dt="2020-10-27T14:53:45.379" v="290" actId="20577"/>
          <ac:spMkLst>
            <pc:docMk/>
            <pc:sldMk cId="392087477" sldId="357"/>
            <ac:spMk id="8" creationId="{14E3B6A8-BDBB-1B4E-BD03-3F083C1EA8D3}"/>
          </ac:spMkLst>
        </pc:spChg>
        <pc:spChg chg="add del mod">
          <ac:chgData name="Dmitry Bokatov (dbokatov)" userId="db65434e-e60b-41c8-a9cc-eb69d0be6ab8" providerId="ADAL" clId="{5C1E81AA-4D55-8E44-A533-75FEAFE9BE8F}" dt="2020-10-27T14:53:57.742" v="293" actId="478"/>
          <ac:spMkLst>
            <pc:docMk/>
            <pc:sldMk cId="392087477" sldId="357"/>
            <ac:spMk id="9" creationId="{35753822-8A42-2440-B84C-54489BE06F0C}"/>
          </ac:spMkLst>
        </pc:spChg>
        <pc:spChg chg="add mod">
          <ac:chgData name="Dmitry Bokatov (dbokatov)" userId="db65434e-e60b-41c8-a9cc-eb69d0be6ab8" providerId="ADAL" clId="{5C1E81AA-4D55-8E44-A533-75FEAFE9BE8F}" dt="2020-10-27T14:54:11.638" v="296" actId="14100"/>
          <ac:spMkLst>
            <pc:docMk/>
            <pc:sldMk cId="392087477" sldId="357"/>
            <ac:spMk id="10" creationId="{5E001BCE-9C96-3249-9B2B-7A936DDCBB58}"/>
          </ac:spMkLst>
        </pc:spChg>
        <pc:spChg chg="del">
          <ac:chgData name="Dmitry Bokatov (dbokatov)" userId="db65434e-e60b-41c8-a9cc-eb69d0be6ab8" providerId="ADAL" clId="{5C1E81AA-4D55-8E44-A533-75FEAFE9BE8F}" dt="2020-10-27T11:54:03.727" v="57" actId="478"/>
          <ac:spMkLst>
            <pc:docMk/>
            <pc:sldMk cId="392087477" sldId="357"/>
            <ac:spMk id="11" creationId="{3D5565BB-89E1-974E-80BC-9668B520B1DB}"/>
          </ac:spMkLst>
        </pc:spChg>
        <pc:spChg chg="add mod">
          <ac:chgData name="Dmitry Bokatov (dbokatov)" userId="db65434e-e60b-41c8-a9cc-eb69d0be6ab8" providerId="ADAL" clId="{5C1E81AA-4D55-8E44-A533-75FEAFE9BE8F}" dt="2020-10-27T14:54:21.081" v="300" actId="14100"/>
          <ac:spMkLst>
            <pc:docMk/>
            <pc:sldMk cId="392087477" sldId="357"/>
            <ac:spMk id="12" creationId="{C0595048-25D4-C843-995C-A2993E0E0B13}"/>
          </ac:spMkLst>
        </pc:spChg>
        <pc:spChg chg="add del mod">
          <ac:chgData name="Dmitry Bokatov (dbokatov)" userId="db65434e-e60b-41c8-a9cc-eb69d0be6ab8" providerId="ADAL" clId="{5C1E81AA-4D55-8E44-A533-75FEAFE9BE8F}" dt="2020-10-27T14:54:26.357" v="303" actId="478"/>
          <ac:spMkLst>
            <pc:docMk/>
            <pc:sldMk cId="392087477" sldId="357"/>
            <ac:spMk id="13" creationId="{A0C57413-49D1-724C-9CD7-CF715E83D2D1}"/>
          </ac:spMkLst>
        </pc:spChg>
        <pc:picChg chg="add mod modCrop">
          <ac:chgData name="Dmitry Bokatov (dbokatov)" userId="db65434e-e60b-41c8-a9cc-eb69d0be6ab8" providerId="ADAL" clId="{5C1E81AA-4D55-8E44-A533-75FEAFE9BE8F}" dt="2020-10-27T14:52:54.665" v="279" actId="732"/>
          <ac:picMkLst>
            <pc:docMk/>
            <pc:sldMk cId="392087477" sldId="357"/>
            <ac:picMk id="3" creationId="{0E6CD980-71A0-7841-955D-FC875FF24BFB}"/>
          </ac:picMkLst>
        </pc:picChg>
        <pc:picChg chg="add mod modCrop">
          <ac:chgData name="Dmitry Bokatov (dbokatov)" userId="db65434e-e60b-41c8-a9cc-eb69d0be6ab8" providerId="ADAL" clId="{5C1E81AA-4D55-8E44-A533-75FEAFE9BE8F}" dt="2020-10-27T14:53:16.411" v="284" actId="108"/>
          <ac:picMkLst>
            <pc:docMk/>
            <pc:sldMk cId="392087477" sldId="357"/>
            <ac:picMk id="4" creationId="{56933FE3-A626-3541-9996-861766CF2979}"/>
          </ac:picMkLst>
        </pc:picChg>
        <pc:cxnChg chg="add mod">
          <ac:chgData name="Dmitry Bokatov (dbokatov)" userId="db65434e-e60b-41c8-a9cc-eb69d0be6ab8" providerId="ADAL" clId="{5C1E81AA-4D55-8E44-A533-75FEAFE9BE8F}" dt="2020-10-27T14:55:02.522" v="308" actId="692"/>
          <ac:cxnSpMkLst>
            <pc:docMk/>
            <pc:sldMk cId="392087477" sldId="357"/>
            <ac:cxnSpMk id="14" creationId="{3B072407-74E7-9B4C-8F6B-D00530E0B1F2}"/>
          </ac:cxnSpMkLst>
        </pc:cxnChg>
      </pc:sldChg>
      <pc:sldChg chg="add del">
        <pc:chgData name="Dmitry Bokatov (dbokatov)" userId="db65434e-e60b-41c8-a9cc-eb69d0be6ab8" providerId="ADAL" clId="{5C1E81AA-4D55-8E44-A533-75FEAFE9BE8F}" dt="2020-10-27T14:50:00.009" v="245" actId="2696"/>
        <pc:sldMkLst>
          <pc:docMk/>
          <pc:sldMk cId="3649226301" sldId="358"/>
        </pc:sldMkLst>
      </pc:sldChg>
      <pc:sldChg chg="addSp delSp modSp add mod">
        <pc:chgData name="Dmitry Bokatov (dbokatov)" userId="db65434e-e60b-41c8-a9cc-eb69d0be6ab8" providerId="ADAL" clId="{5C1E81AA-4D55-8E44-A533-75FEAFE9BE8F}" dt="2020-10-27T15:13:45.890" v="576" actId="14100"/>
        <pc:sldMkLst>
          <pc:docMk/>
          <pc:sldMk cId="4110876657" sldId="359"/>
        </pc:sldMkLst>
        <pc:spChg chg="mod">
          <ac:chgData name="Dmitry Bokatov (dbokatov)" userId="db65434e-e60b-41c8-a9cc-eb69d0be6ab8" providerId="ADAL" clId="{5C1E81AA-4D55-8E44-A533-75FEAFE9BE8F}" dt="2020-10-27T14:55:55.657" v="370" actId="20577"/>
          <ac:spMkLst>
            <pc:docMk/>
            <pc:sldMk cId="4110876657" sldId="359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4:57:31.086" v="392" actId="14100"/>
          <ac:spMkLst>
            <pc:docMk/>
            <pc:sldMk cId="4110876657" sldId="359"/>
            <ac:spMk id="7" creationId="{6A41937E-B6D9-794A-BE0A-D4254BBC6BD3}"/>
          </ac:spMkLst>
        </pc:spChg>
        <pc:spChg chg="add mod">
          <ac:chgData name="Dmitry Bokatov (dbokatov)" userId="db65434e-e60b-41c8-a9cc-eb69d0be6ab8" providerId="ADAL" clId="{5C1E81AA-4D55-8E44-A533-75FEAFE9BE8F}" dt="2020-10-27T14:57:41.333" v="395" actId="14100"/>
          <ac:spMkLst>
            <pc:docMk/>
            <pc:sldMk cId="4110876657" sldId="359"/>
            <ac:spMk id="8" creationId="{15DAF635-01CC-B341-9545-D126AB522B45}"/>
          </ac:spMkLst>
        </pc:spChg>
        <pc:spChg chg="add mod">
          <ac:chgData name="Dmitry Bokatov (dbokatov)" userId="db65434e-e60b-41c8-a9cc-eb69d0be6ab8" providerId="ADAL" clId="{5C1E81AA-4D55-8E44-A533-75FEAFE9BE8F}" dt="2020-10-27T14:57:50.651" v="398" actId="14100"/>
          <ac:spMkLst>
            <pc:docMk/>
            <pc:sldMk cId="4110876657" sldId="359"/>
            <ac:spMk id="9" creationId="{C1915FED-BFC1-0241-B4A0-2F6B7D564224}"/>
          </ac:spMkLst>
        </pc:spChg>
        <pc:spChg chg="add del mod">
          <ac:chgData name="Dmitry Bokatov (dbokatov)" userId="db65434e-e60b-41c8-a9cc-eb69d0be6ab8" providerId="ADAL" clId="{5C1E81AA-4D55-8E44-A533-75FEAFE9BE8F}" dt="2020-10-27T14:58:15.525" v="402" actId="478"/>
          <ac:spMkLst>
            <pc:docMk/>
            <pc:sldMk cId="4110876657" sldId="359"/>
            <ac:spMk id="10" creationId="{B9A2FB50-8329-BD44-A018-F739E069B76B}"/>
          </ac:spMkLst>
        </pc:spChg>
        <pc:spChg chg="add mod">
          <ac:chgData name="Dmitry Bokatov (dbokatov)" userId="db65434e-e60b-41c8-a9cc-eb69d0be6ab8" providerId="ADAL" clId="{5C1E81AA-4D55-8E44-A533-75FEAFE9BE8F}" dt="2020-10-27T14:58:35.122" v="404" actId="1076"/>
          <ac:spMkLst>
            <pc:docMk/>
            <pc:sldMk cId="4110876657" sldId="359"/>
            <ac:spMk id="11" creationId="{566E0C4A-DEA4-2E4D-A1AF-4273E31B0B0F}"/>
          </ac:spMkLst>
        </pc:spChg>
        <pc:spChg chg="add mod">
          <ac:chgData name="Dmitry Bokatov (dbokatov)" userId="db65434e-e60b-41c8-a9cc-eb69d0be6ab8" providerId="ADAL" clId="{5C1E81AA-4D55-8E44-A533-75FEAFE9BE8F}" dt="2020-10-27T14:58:43.925" v="410" actId="20577"/>
          <ac:spMkLst>
            <pc:docMk/>
            <pc:sldMk cId="4110876657" sldId="359"/>
            <ac:spMk id="12" creationId="{CD6A72A0-7C86-3842-922E-48A10A0E97ED}"/>
          </ac:spMkLst>
        </pc:spChg>
        <pc:spChg chg="add mod">
          <ac:chgData name="Dmitry Bokatov (dbokatov)" userId="db65434e-e60b-41c8-a9cc-eb69d0be6ab8" providerId="ADAL" clId="{5C1E81AA-4D55-8E44-A533-75FEAFE9BE8F}" dt="2020-10-27T14:58:51.501" v="413" actId="20577"/>
          <ac:spMkLst>
            <pc:docMk/>
            <pc:sldMk cId="4110876657" sldId="359"/>
            <ac:spMk id="13" creationId="{8A0DAB7D-CC24-2248-8370-159001F8CA0A}"/>
          </ac:spMkLst>
        </pc:spChg>
        <pc:spChg chg="add del mod">
          <ac:chgData name="Dmitry Bokatov (dbokatov)" userId="db65434e-e60b-41c8-a9cc-eb69d0be6ab8" providerId="ADAL" clId="{5C1E81AA-4D55-8E44-A533-75FEAFE9BE8F}" dt="2020-10-27T14:58:57.720" v="416" actId="478"/>
          <ac:spMkLst>
            <pc:docMk/>
            <pc:sldMk cId="4110876657" sldId="359"/>
            <ac:spMk id="14" creationId="{87930ED2-A5F5-1B4B-B1F1-F2DBFEC6431F}"/>
          </ac:spMkLst>
        </pc:spChg>
        <pc:spChg chg="add mod">
          <ac:chgData name="Dmitry Bokatov (dbokatov)" userId="db65434e-e60b-41c8-a9cc-eb69d0be6ab8" providerId="ADAL" clId="{5C1E81AA-4D55-8E44-A533-75FEAFE9BE8F}" dt="2020-10-27T15:13:45.890" v="576" actId="14100"/>
          <ac:spMkLst>
            <pc:docMk/>
            <pc:sldMk cId="4110876657" sldId="359"/>
            <ac:spMk id="26" creationId="{2AB167E7-4FC4-5E4C-927A-087B955D971F}"/>
          </ac:spMkLst>
        </pc:spChg>
        <pc:picChg chg="add mod">
          <ac:chgData name="Dmitry Bokatov (dbokatov)" userId="db65434e-e60b-41c8-a9cc-eb69d0be6ab8" providerId="ADAL" clId="{5C1E81AA-4D55-8E44-A533-75FEAFE9BE8F}" dt="2020-10-27T14:56:14.774" v="373" actId="1076"/>
          <ac:picMkLst>
            <pc:docMk/>
            <pc:sldMk cId="4110876657" sldId="359"/>
            <ac:picMk id="3" creationId="{C9320CC2-2CD3-F24F-A6F0-FBDB785A43BE}"/>
          </ac:picMkLst>
        </pc:picChg>
        <pc:picChg chg="add mod">
          <ac:chgData name="Dmitry Bokatov (dbokatov)" userId="db65434e-e60b-41c8-a9cc-eb69d0be6ab8" providerId="ADAL" clId="{5C1E81AA-4D55-8E44-A533-75FEAFE9BE8F}" dt="2020-10-27T14:57:13.590" v="387" actId="1076"/>
          <ac:picMkLst>
            <pc:docMk/>
            <pc:sldMk cId="4110876657" sldId="359"/>
            <ac:picMk id="4" creationId="{D0E4EC8E-A243-3440-B513-D6A9D364914F}"/>
          </ac:picMkLst>
        </pc:picChg>
        <pc:picChg chg="add mod modCrop">
          <ac:chgData name="Dmitry Bokatov (dbokatov)" userId="db65434e-e60b-41c8-a9cc-eb69d0be6ab8" providerId="ADAL" clId="{5C1E81AA-4D55-8E44-A533-75FEAFE9BE8F}" dt="2020-10-27T14:59:17.949" v="425" actId="1076"/>
          <ac:picMkLst>
            <pc:docMk/>
            <pc:sldMk cId="4110876657" sldId="359"/>
            <ac:picMk id="5" creationId="{9CBE253E-F0F0-0B44-B9B1-2345252763A1}"/>
          </ac:picMkLst>
        </pc:picChg>
        <pc:picChg chg="add mod modCrop">
          <ac:chgData name="Dmitry Bokatov (dbokatov)" userId="db65434e-e60b-41c8-a9cc-eb69d0be6ab8" providerId="ADAL" clId="{5C1E81AA-4D55-8E44-A533-75FEAFE9BE8F}" dt="2020-10-27T14:59:28.568" v="430" actId="1076"/>
          <ac:picMkLst>
            <pc:docMk/>
            <pc:sldMk cId="4110876657" sldId="359"/>
            <ac:picMk id="6" creationId="{B196B1F0-6BA9-694C-92D4-8E5C72A21149}"/>
          </ac:picMkLst>
        </pc:picChg>
        <pc:cxnChg chg="add mod">
          <ac:chgData name="Dmitry Bokatov (dbokatov)" userId="db65434e-e60b-41c8-a9cc-eb69d0be6ab8" providerId="ADAL" clId="{5C1E81AA-4D55-8E44-A533-75FEAFE9BE8F}" dt="2020-10-27T14:59:10.252" v="420" actId="14100"/>
          <ac:cxnSpMkLst>
            <pc:docMk/>
            <pc:sldMk cId="4110876657" sldId="359"/>
            <ac:cxnSpMk id="15" creationId="{9C83050A-A5DB-894A-8925-238EB2E51864}"/>
          </ac:cxnSpMkLst>
        </pc:cxnChg>
        <pc:cxnChg chg="add mod">
          <ac:chgData name="Dmitry Bokatov (dbokatov)" userId="db65434e-e60b-41c8-a9cc-eb69d0be6ab8" providerId="ADAL" clId="{5C1E81AA-4D55-8E44-A533-75FEAFE9BE8F}" dt="2020-10-27T14:59:17.949" v="425" actId="1076"/>
          <ac:cxnSpMkLst>
            <pc:docMk/>
            <pc:sldMk cId="4110876657" sldId="359"/>
            <ac:cxnSpMk id="18" creationId="{89C1C95D-A410-E544-98B4-30A928BE483B}"/>
          </ac:cxnSpMkLst>
        </pc:cxnChg>
        <pc:cxnChg chg="add mod">
          <ac:chgData name="Dmitry Bokatov (dbokatov)" userId="db65434e-e60b-41c8-a9cc-eb69d0be6ab8" providerId="ADAL" clId="{5C1E81AA-4D55-8E44-A533-75FEAFE9BE8F}" dt="2020-10-27T14:59:28.568" v="430" actId="1076"/>
          <ac:cxnSpMkLst>
            <pc:docMk/>
            <pc:sldMk cId="4110876657" sldId="359"/>
            <ac:cxnSpMk id="22" creationId="{1C04E0F7-CFCC-D842-BCE2-B4A581A7C8B4}"/>
          </ac:cxnSpMkLst>
        </pc:cxnChg>
      </pc:sldChg>
      <pc:sldChg chg="addSp modSp add del mod">
        <pc:chgData name="Dmitry Bokatov (dbokatov)" userId="db65434e-e60b-41c8-a9cc-eb69d0be6ab8" providerId="ADAL" clId="{5C1E81AA-4D55-8E44-A533-75FEAFE9BE8F}" dt="2020-10-27T12:48:05.635" v="105" actId="2696"/>
        <pc:sldMkLst>
          <pc:docMk/>
          <pc:sldMk cId="2811066796" sldId="360"/>
        </pc:sldMkLst>
        <pc:picChg chg="add mod">
          <ac:chgData name="Dmitry Bokatov (dbokatov)" userId="db65434e-e60b-41c8-a9cc-eb69d0be6ab8" providerId="ADAL" clId="{5C1E81AA-4D55-8E44-A533-75FEAFE9BE8F}" dt="2020-10-27T12:46:07.655" v="98" actId="1076"/>
          <ac:picMkLst>
            <pc:docMk/>
            <pc:sldMk cId="2811066796" sldId="360"/>
            <ac:picMk id="3" creationId="{07C5DA6C-5530-3A48-BE4C-AB911D2EE301}"/>
          </ac:picMkLst>
        </pc:picChg>
        <pc:picChg chg="add mod">
          <ac:chgData name="Dmitry Bokatov (dbokatov)" userId="db65434e-e60b-41c8-a9cc-eb69d0be6ab8" providerId="ADAL" clId="{5C1E81AA-4D55-8E44-A533-75FEAFE9BE8F}" dt="2020-10-27T12:46:59.055" v="101" actId="1076"/>
          <ac:picMkLst>
            <pc:docMk/>
            <pc:sldMk cId="2811066796" sldId="360"/>
            <ac:picMk id="4" creationId="{351018B9-7005-D04F-8CCC-98CC46A9D2BB}"/>
          </ac:picMkLst>
        </pc:picChg>
      </pc:sldChg>
      <pc:sldChg chg="addSp modSp add mod">
        <pc:chgData name="Dmitry Bokatov (dbokatov)" userId="db65434e-e60b-41c8-a9cc-eb69d0be6ab8" providerId="ADAL" clId="{5C1E81AA-4D55-8E44-A533-75FEAFE9BE8F}" dt="2020-10-27T15:02:12.050" v="495" actId="20577"/>
        <pc:sldMkLst>
          <pc:docMk/>
          <pc:sldMk cId="2580875184" sldId="361"/>
        </pc:sldMkLst>
        <pc:spChg chg="mod">
          <ac:chgData name="Dmitry Bokatov (dbokatov)" userId="db65434e-e60b-41c8-a9cc-eb69d0be6ab8" providerId="ADAL" clId="{5C1E81AA-4D55-8E44-A533-75FEAFE9BE8F}" dt="2020-10-27T14:59:50.709" v="431"/>
          <ac:spMkLst>
            <pc:docMk/>
            <pc:sldMk cId="2580875184" sldId="361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5:01:42.045" v="487" actId="1076"/>
          <ac:spMkLst>
            <pc:docMk/>
            <pc:sldMk cId="2580875184" sldId="361"/>
            <ac:spMk id="4" creationId="{D3F5FD4D-EA33-5D42-8563-C3744018AB7E}"/>
          </ac:spMkLst>
        </pc:spChg>
        <pc:spChg chg="add mod">
          <ac:chgData name="Dmitry Bokatov (dbokatov)" userId="db65434e-e60b-41c8-a9cc-eb69d0be6ab8" providerId="ADAL" clId="{5C1E81AA-4D55-8E44-A533-75FEAFE9BE8F}" dt="2020-10-27T15:01:46.496" v="489" actId="1076"/>
          <ac:spMkLst>
            <pc:docMk/>
            <pc:sldMk cId="2580875184" sldId="361"/>
            <ac:spMk id="5" creationId="{C1743FCD-4C40-E442-AD35-21A1F3AB660D}"/>
          </ac:spMkLst>
        </pc:spChg>
        <pc:spChg chg="add mod">
          <ac:chgData name="Dmitry Bokatov (dbokatov)" userId="db65434e-e60b-41c8-a9cc-eb69d0be6ab8" providerId="ADAL" clId="{5C1E81AA-4D55-8E44-A533-75FEAFE9BE8F}" dt="2020-10-27T15:02:06.787" v="491" actId="1076"/>
          <ac:spMkLst>
            <pc:docMk/>
            <pc:sldMk cId="2580875184" sldId="361"/>
            <ac:spMk id="6" creationId="{B94A95FF-F887-FD40-976D-2126EC9DE247}"/>
          </ac:spMkLst>
        </pc:spChg>
        <pc:spChg chg="add mod">
          <ac:chgData name="Dmitry Bokatov (dbokatov)" userId="db65434e-e60b-41c8-a9cc-eb69d0be6ab8" providerId="ADAL" clId="{5C1E81AA-4D55-8E44-A533-75FEAFE9BE8F}" dt="2020-10-27T15:02:12.050" v="495" actId="20577"/>
          <ac:spMkLst>
            <pc:docMk/>
            <pc:sldMk cId="2580875184" sldId="361"/>
            <ac:spMk id="7" creationId="{248EBA84-2055-5F47-9A1E-822811F7D161}"/>
          </ac:spMkLst>
        </pc:spChg>
        <pc:picChg chg="add mod">
          <ac:chgData name="Dmitry Bokatov (dbokatov)" userId="db65434e-e60b-41c8-a9cc-eb69d0be6ab8" providerId="ADAL" clId="{5C1E81AA-4D55-8E44-A533-75FEAFE9BE8F}" dt="2020-10-27T15:01:27.988" v="485" actId="108"/>
          <ac:picMkLst>
            <pc:docMk/>
            <pc:sldMk cId="2580875184" sldId="361"/>
            <ac:picMk id="3" creationId="{4A54D93E-FD79-714A-BE83-463C1B37E490}"/>
          </ac:picMkLst>
        </pc:picChg>
      </pc:sldChg>
      <pc:sldChg chg="addSp modSp add mod">
        <pc:chgData name="Dmitry Bokatov (dbokatov)" userId="db65434e-e60b-41c8-a9cc-eb69d0be6ab8" providerId="ADAL" clId="{5C1E81AA-4D55-8E44-A533-75FEAFE9BE8F}" dt="2020-10-27T15:03:15.390" v="511" actId="692"/>
        <pc:sldMkLst>
          <pc:docMk/>
          <pc:sldMk cId="2751875830" sldId="362"/>
        </pc:sldMkLst>
        <pc:spChg chg="mod">
          <ac:chgData name="Dmitry Bokatov (dbokatov)" userId="db65434e-e60b-41c8-a9cc-eb69d0be6ab8" providerId="ADAL" clId="{5C1E81AA-4D55-8E44-A533-75FEAFE9BE8F}" dt="2020-10-27T13:12:05.504" v="131" actId="20577"/>
          <ac:spMkLst>
            <pc:docMk/>
            <pc:sldMk cId="2751875830" sldId="362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5:02:47.842" v="505" actId="14100"/>
          <ac:spMkLst>
            <pc:docMk/>
            <pc:sldMk cId="2751875830" sldId="362"/>
            <ac:spMk id="4" creationId="{7C07BD82-CC46-684C-BF11-DA3784FB5160}"/>
          </ac:spMkLst>
        </pc:spChg>
        <pc:spChg chg="add mod">
          <ac:chgData name="Dmitry Bokatov (dbokatov)" userId="db65434e-e60b-41c8-a9cc-eb69d0be6ab8" providerId="ADAL" clId="{5C1E81AA-4D55-8E44-A533-75FEAFE9BE8F}" dt="2020-10-27T15:03:15.390" v="511" actId="692"/>
          <ac:spMkLst>
            <pc:docMk/>
            <pc:sldMk cId="2751875830" sldId="362"/>
            <ac:spMk id="5" creationId="{70A0226C-46F9-4140-BDDB-9A60EA13AA42}"/>
          </ac:spMkLst>
        </pc:spChg>
        <pc:picChg chg="add mod">
          <ac:chgData name="Dmitry Bokatov (dbokatov)" userId="db65434e-e60b-41c8-a9cc-eb69d0be6ab8" providerId="ADAL" clId="{5C1E81AA-4D55-8E44-A533-75FEAFE9BE8F}" dt="2020-10-27T15:02:39.122" v="502" actId="1076"/>
          <ac:picMkLst>
            <pc:docMk/>
            <pc:sldMk cId="2751875830" sldId="362"/>
            <ac:picMk id="3" creationId="{C3461CBE-11A1-2F43-A61A-427D751F56E2}"/>
          </ac:picMkLst>
        </pc:picChg>
      </pc:sldChg>
      <pc:sldChg chg="addSp delSp modSp add mod">
        <pc:chgData name="Dmitry Bokatov (dbokatov)" userId="db65434e-e60b-41c8-a9cc-eb69d0be6ab8" providerId="ADAL" clId="{5C1E81AA-4D55-8E44-A533-75FEAFE9BE8F}" dt="2020-10-27T15:04:55.431" v="532" actId="20577"/>
        <pc:sldMkLst>
          <pc:docMk/>
          <pc:sldMk cId="3537984547" sldId="363"/>
        </pc:sldMkLst>
        <pc:spChg chg="mod">
          <ac:chgData name="Dmitry Bokatov (dbokatov)" userId="db65434e-e60b-41c8-a9cc-eb69d0be6ab8" providerId="ADAL" clId="{5C1E81AA-4D55-8E44-A533-75FEAFE9BE8F}" dt="2020-10-27T15:00:55.497" v="481" actId="20577"/>
          <ac:spMkLst>
            <pc:docMk/>
            <pc:sldMk cId="3537984547" sldId="363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5:04:09.145" v="516" actId="14100"/>
          <ac:spMkLst>
            <pc:docMk/>
            <pc:sldMk cId="3537984547" sldId="363"/>
            <ac:spMk id="6" creationId="{4B2B1280-E274-5A40-A78E-5036EC774DC8}"/>
          </ac:spMkLst>
        </pc:spChg>
        <pc:spChg chg="add mod">
          <ac:chgData name="Dmitry Bokatov (dbokatov)" userId="db65434e-e60b-41c8-a9cc-eb69d0be6ab8" providerId="ADAL" clId="{5C1E81AA-4D55-8E44-A533-75FEAFE9BE8F}" dt="2020-10-27T15:04:22.309" v="519" actId="14100"/>
          <ac:spMkLst>
            <pc:docMk/>
            <pc:sldMk cId="3537984547" sldId="363"/>
            <ac:spMk id="7" creationId="{B802A9AF-DC7F-564B-9565-76AC83724342}"/>
          </ac:spMkLst>
        </pc:spChg>
        <pc:spChg chg="add mod">
          <ac:chgData name="Dmitry Bokatov (dbokatov)" userId="db65434e-e60b-41c8-a9cc-eb69d0be6ab8" providerId="ADAL" clId="{5C1E81AA-4D55-8E44-A533-75FEAFE9BE8F}" dt="2020-10-27T15:04:29.779" v="522" actId="14100"/>
          <ac:spMkLst>
            <pc:docMk/>
            <pc:sldMk cId="3537984547" sldId="363"/>
            <ac:spMk id="8" creationId="{094F0FC6-2EA1-A140-A757-D897FD437460}"/>
          </ac:spMkLst>
        </pc:spChg>
        <pc:spChg chg="add mod">
          <ac:chgData name="Dmitry Bokatov (dbokatov)" userId="db65434e-e60b-41c8-a9cc-eb69d0be6ab8" providerId="ADAL" clId="{5C1E81AA-4D55-8E44-A533-75FEAFE9BE8F}" dt="2020-10-27T15:04:42.103" v="524" actId="1076"/>
          <ac:spMkLst>
            <pc:docMk/>
            <pc:sldMk cId="3537984547" sldId="363"/>
            <ac:spMk id="9" creationId="{98A0E233-E49A-474B-9E6D-CDD7FC9B0989}"/>
          </ac:spMkLst>
        </pc:spChg>
        <pc:spChg chg="add mod">
          <ac:chgData name="Dmitry Bokatov (dbokatov)" userId="db65434e-e60b-41c8-a9cc-eb69d0be6ab8" providerId="ADAL" clId="{5C1E81AA-4D55-8E44-A533-75FEAFE9BE8F}" dt="2020-10-27T15:04:49.159" v="528" actId="20577"/>
          <ac:spMkLst>
            <pc:docMk/>
            <pc:sldMk cId="3537984547" sldId="363"/>
            <ac:spMk id="10" creationId="{4FB8F5CE-73C8-3540-8456-DCFDE6448DBE}"/>
          </ac:spMkLst>
        </pc:spChg>
        <pc:spChg chg="add mod">
          <ac:chgData name="Dmitry Bokatov (dbokatov)" userId="db65434e-e60b-41c8-a9cc-eb69d0be6ab8" providerId="ADAL" clId="{5C1E81AA-4D55-8E44-A533-75FEAFE9BE8F}" dt="2020-10-27T15:04:55.431" v="532" actId="20577"/>
          <ac:spMkLst>
            <pc:docMk/>
            <pc:sldMk cId="3537984547" sldId="363"/>
            <ac:spMk id="11" creationId="{12E23E38-D41C-7844-8007-4F15EE30056E}"/>
          </ac:spMkLst>
        </pc:spChg>
        <pc:picChg chg="add del">
          <ac:chgData name="Dmitry Bokatov (dbokatov)" userId="db65434e-e60b-41c8-a9cc-eb69d0be6ab8" providerId="ADAL" clId="{5C1E81AA-4D55-8E44-A533-75FEAFE9BE8F}" dt="2020-10-27T13:13:51.532" v="135" actId="478"/>
          <ac:picMkLst>
            <pc:docMk/>
            <pc:sldMk cId="3537984547" sldId="363"/>
            <ac:picMk id="3" creationId="{C7692DB6-F2ED-324D-A69B-EAFD92224599}"/>
          </ac:picMkLst>
        </pc:picChg>
        <pc:picChg chg="add del">
          <ac:chgData name="Dmitry Bokatov (dbokatov)" userId="db65434e-e60b-41c8-a9cc-eb69d0be6ab8" providerId="ADAL" clId="{5C1E81AA-4D55-8E44-A533-75FEAFE9BE8F}" dt="2020-10-27T13:14:02.742" v="137" actId="478"/>
          <ac:picMkLst>
            <pc:docMk/>
            <pc:sldMk cId="3537984547" sldId="363"/>
            <ac:picMk id="4" creationId="{E19D3B94-9BF9-3646-8F2C-ACB7B1918C13}"/>
          </ac:picMkLst>
        </pc:picChg>
        <pc:picChg chg="add mod">
          <ac:chgData name="Dmitry Bokatov (dbokatov)" userId="db65434e-e60b-41c8-a9cc-eb69d0be6ab8" providerId="ADAL" clId="{5C1E81AA-4D55-8E44-A533-75FEAFE9BE8F}" dt="2020-10-27T15:03:23.827" v="512" actId="108"/>
          <ac:picMkLst>
            <pc:docMk/>
            <pc:sldMk cId="3537984547" sldId="363"/>
            <ac:picMk id="5" creationId="{9D234132-6611-6C48-99F9-E5F2B4C05A88}"/>
          </ac:picMkLst>
        </pc:picChg>
      </pc:sldChg>
      <pc:sldChg chg="addSp modSp add mod">
        <pc:chgData name="Dmitry Bokatov (dbokatov)" userId="db65434e-e60b-41c8-a9cc-eb69d0be6ab8" providerId="ADAL" clId="{5C1E81AA-4D55-8E44-A533-75FEAFE9BE8F}" dt="2020-10-27T15:13:08.336" v="570" actId="1076"/>
        <pc:sldMkLst>
          <pc:docMk/>
          <pc:sldMk cId="1331235081" sldId="364"/>
        </pc:sldMkLst>
        <pc:spChg chg="mod">
          <ac:chgData name="Dmitry Bokatov (dbokatov)" userId="db65434e-e60b-41c8-a9cc-eb69d0be6ab8" providerId="ADAL" clId="{5C1E81AA-4D55-8E44-A533-75FEAFE9BE8F}" dt="2020-10-27T15:01:00.307" v="482"/>
          <ac:spMkLst>
            <pc:docMk/>
            <pc:sldMk cId="1331235081" sldId="364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5:13:08.336" v="570" actId="1076"/>
          <ac:spMkLst>
            <pc:docMk/>
            <pc:sldMk cId="1331235081" sldId="364"/>
            <ac:spMk id="5" creationId="{BBE17D7C-E97A-9143-BF98-1613EB9954E1}"/>
          </ac:spMkLst>
        </pc:spChg>
        <pc:spChg chg="add mod">
          <ac:chgData name="Dmitry Bokatov (dbokatov)" userId="db65434e-e60b-41c8-a9cc-eb69d0be6ab8" providerId="ADAL" clId="{5C1E81AA-4D55-8E44-A533-75FEAFE9BE8F}" dt="2020-10-27T15:13:08.336" v="570" actId="1076"/>
          <ac:spMkLst>
            <pc:docMk/>
            <pc:sldMk cId="1331235081" sldId="364"/>
            <ac:spMk id="6" creationId="{37C9F993-CAE0-3743-B53D-FA90BAB780D4}"/>
          </ac:spMkLst>
        </pc:spChg>
        <pc:spChg chg="add mod">
          <ac:chgData name="Dmitry Bokatov (dbokatov)" userId="db65434e-e60b-41c8-a9cc-eb69d0be6ab8" providerId="ADAL" clId="{5C1E81AA-4D55-8E44-A533-75FEAFE9BE8F}" dt="2020-10-27T15:13:08.336" v="570" actId="1076"/>
          <ac:spMkLst>
            <pc:docMk/>
            <pc:sldMk cId="1331235081" sldId="364"/>
            <ac:spMk id="7" creationId="{4A586F70-88EE-AE40-885B-B50164A13E8F}"/>
          </ac:spMkLst>
        </pc:spChg>
        <pc:spChg chg="add mod">
          <ac:chgData name="Dmitry Bokatov (dbokatov)" userId="db65434e-e60b-41c8-a9cc-eb69d0be6ab8" providerId="ADAL" clId="{5C1E81AA-4D55-8E44-A533-75FEAFE9BE8F}" dt="2020-10-27T15:13:08.336" v="570" actId="1076"/>
          <ac:spMkLst>
            <pc:docMk/>
            <pc:sldMk cId="1331235081" sldId="364"/>
            <ac:spMk id="8" creationId="{C419E3A7-9FC8-E345-912A-EDB720965B42}"/>
          </ac:spMkLst>
        </pc:spChg>
        <pc:spChg chg="add mod">
          <ac:chgData name="Dmitry Bokatov (dbokatov)" userId="db65434e-e60b-41c8-a9cc-eb69d0be6ab8" providerId="ADAL" clId="{5C1E81AA-4D55-8E44-A533-75FEAFE9BE8F}" dt="2020-10-27T15:13:08.336" v="570" actId="1076"/>
          <ac:spMkLst>
            <pc:docMk/>
            <pc:sldMk cId="1331235081" sldId="364"/>
            <ac:spMk id="9" creationId="{4C8B3153-E0C7-6843-8806-B4D318126546}"/>
          </ac:spMkLst>
        </pc:spChg>
        <pc:spChg chg="add mod">
          <ac:chgData name="Dmitry Bokatov (dbokatov)" userId="db65434e-e60b-41c8-a9cc-eb69d0be6ab8" providerId="ADAL" clId="{5C1E81AA-4D55-8E44-A533-75FEAFE9BE8F}" dt="2020-10-27T15:13:08.336" v="570" actId="1076"/>
          <ac:spMkLst>
            <pc:docMk/>
            <pc:sldMk cId="1331235081" sldId="364"/>
            <ac:spMk id="10" creationId="{D1F01EE3-16A4-9C44-B752-F19BC1AC3EF8}"/>
          </ac:spMkLst>
        </pc:spChg>
        <pc:picChg chg="add mod modCrop">
          <ac:chgData name="Dmitry Bokatov (dbokatov)" userId="db65434e-e60b-41c8-a9cc-eb69d0be6ab8" providerId="ADAL" clId="{5C1E81AA-4D55-8E44-A533-75FEAFE9BE8F}" dt="2020-10-27T15:13:08.336" v="570" actId="1076"/>
          <ac:picMkLst>
            <pc:docMk/>
            <pc:sldMk cId="1331235081" sldId="364"/>
            <ac:picMk id="3" creationId="{F1623FF1-F06A-B04D-A6E0-CF1110008BCA}"/>
          </ac:picMkLst>
        </pc:picChg>
        <pc:picChg chg="add mod">
          <ac:chgData name="Dmitry Bokatov (dbokatov)" userId="db65434e-e60b-41c8-a9cc-eb69d0be6ab8" providerId="ADAL" clId="{5C1E81AA-4D55-8E44-A533-75FEAFE9BE8F}" dt="2020-10-27T15:13:08.336" v="570" actId="1076"/>
          <ac:picMkLst>
            <pc:docMk/>
            <pc:sldMk cId="1331235081" sldId="364"/>
            <ac:picMk id="4" creationId="{D867A87D-633A-A547-8104-ED2F2B55AC11}"/>
          </ac:picMkLst>
        </pc:picChg>
        <pc:cxnChg chg="add mod">
          <ac:chgData name="Dmitry Bokatov (dbokatov)" userId="db65434e-e60b-41c8-a9cc-eb69d0be6ab8" providerId="ADAL" clId="{5C1E81AA-4D55-8E44-A533-75FEAFE9BE8F}" dt="2020-10-27T15:13:08.336" v="570" actId="1076"/>
          <ac:cxnSpMkLst>
            <pc:docMk/>
            <pc:sldMk cId="1331235081" sldId="364"/>
            <ac:cxnSpMk id="11" creationId="{8AA9CC54-D098-AF4C-B27E-6933ECC9CEBE}"/>
          </ac:cxnSpMkLst>
        </pc:cxnChg>
      </pc:sldChg>
      <pc:sldChg chg="addSp modSp add mod">
        <pc:chgData name="Dmitry Bokatov (dbokatov)" userId="db65434e-e60b-41c8-a9cc-eb69d0be6ab8" providerId="ADAL" clId="{5C1E81AA-4D55-8E44-A533-75FEAFE9BE8F}" dt="2020-10-27T15:14:11.597" v="580" actId="14100"/>
        <pc:sldMkLst>
          <pc:docMk/>
          <pc:sldMk cId="3618301947" sldId="365"/>
        </pc:sldMkLst>
        <pc:spChg chg="mod">
          <ac:chgData name="Dmitry Bokatov (dbokatov)" userId="db65434e-e60b-41c8-a9cc-eb69d0be6ab8" providerId="ADAL" clId="{5C1E81AA-4D55-8E44-A533-75FEAFE9BE8F}" dt="2020-10-27T15:01:05.164" v="483"/>
          <ac:spMkLst>
            <pc:docMk/>
            <pc:sldMk cId="3618301947" sldId="365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5:14:11.597" v="580" actId="14100"/>
          <ac:spMkLst>
            <pc:docMk/>
            <pc:sldMk cId="3618301947" sldId="365"/>
            <ac:spMk id="4" creationId="{A104863F-09EF-0842-8F76-ED0D58251B41}"/>
          </ac:spMkLst>
        </pc:spChg>
        <pc:picChg chg="add mod">
          <ac:chgData name="Dmitry Bokatov (dbokatov)" userId="db65434e-e60b-41c8-a9cc-eb69d0be6ab8" providerId="ADAL" clId="{5C1E81AA-4D55-8E44-A533-75FEAFE9BE8F}" dt="2020-10-27T15:13:17.806" v="571" actId="108"/>
          <ac:picMkLst>
            <pc:docMk/>
            <pc:sldMk cId="3618301947" sldId="365"/>
            <ac:picMk id="3" creationId="{80CCC333-13A5-2742-8988-22BEAE207B58}"/>
          </ac:picMkLst>
        </pc:picChg>
      </pc:sldChg>
      <pc:sldChg chg="addSp delSp modSp add mod">
        <pc:chgData name="Dmitry Bokatov (dbokatov)" userId="db65434e-e60b-41c8-a9cc-eb69d0be6ab8" providerId="ADAL" clId="{5C1E81AA-4D55-8E44-A533-75FEAFE9BE8F}" dt="2020-10-27T15:18:43.024" v="644" actId="14100"/>
        <pc:sldMkLst>
          <pc:docMk/>
          <pc:sldMk cId="1456733525" sldId="366"/>
        </pc:sldMkLst>
        <pc:spChg chg="mod">
          <ac:chgData name="Dmitry Bokatov (dbokatov)" userId="db65434e-e60b-41c8-a9cc-eb69d0be6ab8" providerId="ADAL" clId="{5C1E81AA-4D55-8E44-A533-75FEAFE9BE8F}" dt="2020-10-27T15:01:09.297" v="484"/>
          <ac:spMkLst>
            <pc:docMk/>
            <pc:sldMk cId="1456733525" sldId="366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5:15:34.523" v="595" actId="14100"/>
          <ac:spMkLst>
            <pc:docMk/>
            <pc:sldMk cId="1456733525" sldId="366"/>
            <ac:spMk id="7" creationId="{6BEB2584-FDA7-4045-93AA-D1FFD98A91D8}"/>
          </ac:spMkLst>
        </pc:spChg>
        <pc:spChg chg="add mod">
          <ac:chgData name="Dmitry Bokatov (dbokatov)" userId="db65434e-e60b-41c8-a9cc-eb69d0be6ab8" providerId="ADAL" clId="{5C1E81AA-4D55-8E44-A533-75FEAFE9BE8F}" dt="2020-10-27T15:15:49.590" v="598" actId="14100"/>
          <ac:spMkLst>
            <pc:docMk/>
            <pc:sldMk cId="1456733525" sldId="366"/>
            <ac:spMk id="8" creationId="{C6A3C764-A40F-9A40-9961-C5F301D29C3C}"/>
          </ac:spMkLst>
        </pc:spChg>
        <pc:spChg chg="add mod">
          <ac:chgData name="Dmitry Bokatov (dbokatov)" userId="db65434e-e60b-41c8-a9cc-eb69d0be6ab8" providerId="ADAL" clId="{5C1E81AA-4D55-8E44-A533-75FEAFE9BE8F}" dt="2020-10-27T15:16:15.033" v="605" actId="1076"/>
          <ac:spMkLst>
            <pc:docMk/>
            <pc:sldMk cId="1456733525" sldId="366"/>
            <ac:spMk id="9" creationId="{AF257E66-5B9B-8F4D-BF30-E4AB0E3FB188}"/>
          </ac:spMkLst>
        </pc:spChg>
        <pc:spChg chg="add mod">
          <ac:chgData name="Dmitry Bokatov (dbokatov)" userId="db65434e-e60b-41c8-a9cc-eb69d0be6ab8" providerId="ADAL" clId="{5C1E81AA-4D55-8E44-A533-75FEAFE9BE8F}" dt="2020-10-27T15:16:36.792" v="610" actId="14100"/>
          <ac:spMkLst>
            <pc:docMk/>
            <pc:sldMk cId="1456733525" sldId="366"/>
            <ac:spMk id="10" creationId="{C4E29B5E-EE03-9345-A2B4-7CCBB0A69777}"/>
          </ac:spMkLst>
        </pc:spChg>
        <pc:spChg chg="add mod">
          <ac:chgData name="Dmitry Bokatov (dbokatov)" userId="db65434e-e60b-41c8-a9cc-eb69d0be6ab8" providerId="ADAL" clId="{5C1E81AA-4D55-8E44-A533-75FEAFE9BE8F}" dt="2020-10-27T15:18:12.030" v="636" actId="1076"/>
          <ac:spMkLst>
            <pc:docMk/>
            <pc:sldMk cId="1456733525" sldId="366"/>
            <ac:spMk id="11" creationId="{A10444DF-3F21-AC4C-8CE0-D1F6DA74394F}"/>
          </ac:spMkLst>
        </pc:spChg>
        <pc:spChg chg="add mod">
          <ac:chgData name="Dmitry Bokatov (dbokatov)" userId="db65434e-e60b-41c8-a9cc-eb69d0be6ab8" providerId="ADAL" clId="{5C1E81AA-4D55-8E44-A533-75FEAFE9BE8F}" dt="2020-10-27T15:18:43.024" v="644" actId="14100"/>
          <ac:spMkLst>
            <pc:docMk/>
            <pc:sldMk cId="1456733525" sldId="366"/>
            <ac:spMk id="12" creationId="{6C162DC5-BFCF-8648-A10C-06E99B39D0D9}"/>
          </ac:spMkLst>
        </pc:spChg>
        <pc:spChg chg="add mod">
          <ac:chgData name="Dmitry Bokatov (dbokatov)" userId="db65434e-e60b-41c8-a9cc-eb69d0be6ab8" providerId="ADAL" clId="{5C1E81AA-4D55-8E44-A533-75FEAFE9BE8F}" dt="2020-10-27T15:17:26.653" v="621" actId="1076"/>
          <ac:spMkLst>
            <pc:docMk/>
            <pc:sldMk cId="1456733525" sldId="366"/>
            <ac:spMk id="13" creationId="{9500570B-9801-1044-AB87-A61C8FF981A6}"/>
          </ac:spMkLst>
        </pc:spChg>
        <pc:spChg chg="add mod">
          <ac:chgData name="Dmitry Bokatov (dbokatov)" userId="db65434e-e60b-41c8-a9cc-eb69d0be6ab8" providerId="ADAL" clId="{5C1E81AA-4D55-8E44-A533-75FEAFE9BE8F}" dt="2020-10-27T15:17:33.041" v="625" actId="20577"/>
          <ac:spMkLst>
            <pc:docMk/>
            <pc:sldMk cId="1456733525" sldId="366"/>
            <ac:spMk id="14" creationId="{ABF45B07-0495-4745-A470-408D1D3DC153}"/>
          </ac:spMkLst>
        </pc:spChg>
        <pc:spChg chg="add mod">
          <ac:chgData name="Dmitry Bokatov (dbokatov)" userId="db65434e-e60b-41c8-a9cc-eb69d0be6ab8" providerId="ADAL" clId="{5C1E81AA-4D55-8E44-A533-75FEAFE9BE8F}" dt="2020-10-27T15:17:46.844" v="629" actId="20577"/>
          <ac:spMkLst>
            <pc:docMk/>
            <pc:sldMk cId="1456733525" sldId="366"/>
            <ac:spMk id="15" creationId="{247BAE8E-1FF9-A848-8394-79FEDA50646D}"/>
          </ac:spMkLst>
        </pc:spChg>
        <pc:spChg chg="add mod">
          <ac:chgData name="Dmitry Bokatov (dbokatov)" userId="db65434e-e60b-41c8-a9cc-eb69d0be6ab8" providerId="ADAL" clId="{5C1E81AA-4D55-8E44-A533-75FEAFE9BE8F}" dt="2020-10-27T15:18:12.030" v="636" actId="1076"/>
          <ac:spMkLst>
            <pc:docMk/>
            <pc:sldMk cId="1456733525" sldId="366"/>
            <ac:spMk id="16" creationId="{2C2ED102-422E-0040-B7FE-A621089633A2}"/>
          </ac:spMkLst>
        </pc:spChg>
        <pc:picChg chg="add mod">
          <ac:chgData name="Dmitry Bokatov (dbokatov)" userId="db65434e-e60b-41c8-a9cc-eb69d0be6ab8" providerId="ADAL" clId="{5C1E81AA-4D55-8E44-A533-75FEAFE9BE8F}" dt="2020-10-27T15:15:54.162" v="599" actId="1076"/>
          <ac:picMkLst>
            <pc:docMk/>
            <pc:sldMk cId="1456733525" sldId="366"/>
            <ac:picMk id="3" creationId="{B9AE308C-A6EA-7848-834C-809FD9A7D44C}"/>
          </ac:picMkLst>
        </pc:picChg>
        <pc:picChg chg="add mod modCrop">
          <ac:chgData name="Dmitry Bokatov (dbokatov)" userId="db65434e-e60b-41c8-a9cc-eb69d0be6ab8" providerId="ADAL" clId="{5C1E81AA-4D55-8E44-A533-75FEAFE9BE8F}" dt="2020-10-27T15:18:12.030" v="636" actId="1076"/>
          <ac:picMkLst>
            <pc:docMk/>
            <pc:sldMk cId="1456733525" sldId="366"/>
            <ac:picMk id="4" creationId="{070ABC89-9A72-5D4A-9281-810D38C89A19}"/>
          </ac:picMkLst>
        </pc:picChg>
        <pc:picChg chg="add mod modCrop">
          <ac:chgData name="Dmitry Bokatov (dbokatov)" userId="db65434e-e60b-41c8-a9cc-eb69d0be6ab8" providerId="ADAL" clId="{5C1E81AA-4D55-8E44-A533-75FEAFE9BE8F}" dt="2020-10-27T15:18:26.002" v="642" actId="14100"/>
          <ac:picMkLst>
            <pc:docMk/>
            <pc:sldMk cId="1456733525" sldId="366"/>
            <ac:picMk id="5" creationId="{44D4B199-448E-354E-87FC-68A0A40CFC27}"/>
          </ac:picMkLst>
        </pc:picChg>
        <pc:picChg chg="add del mod">
          <ac:chgData name="Dmitry Bokatov (dbokatov)" userId="db65434e-e60b-41c8-a9cc-eb69d0be6ab8" providerId="ADAL" clId="{5C1E81AA-4D55-8E44-A533-75FEAFE9BE8F}" dt="2020-10-27T14:35:00.843" v="203" actId="478"/>
          <ac:picMkLst>
            <pc:docMk/>
            <pc:sldMk cId="1456733525" sldId="366"/>
            <ac:picMk id="6" creationId="{EB083EC3-E523-6847-94E5-97846ECA4907}"/>
          </ac:picMkLst>
        </pc:picChg>
        <pc:cxnChg chg="add mod">
          <ac:chgData name="Dmitry Bokatov (dbokatov)" userId="db65434e-e60b-41c8-a9cc-eb69d0be6ab8" providerId="ADAL" clId="{5C1E81AA-4D55-8E44-A533-75FEAFE9BE8F}" dt="2020-10-27T15:18:14.695" v="637" actId="14100"/>
          <ac:cxnSpMkLst>
            <pc:docMk/>
            <pc:sldMk cId="1456733525" sldId="366"/>
            <ac:cxnSpMk id="17" creationId="{D9187D2C-6066-FF45-8595-8D551A6A0FDB}"/>
          </ac:cxnSpMkLst>
        </pc:cxnChg>
        <pc:cxnChg chg="add mod">
          <ac:chgData name="Dmitry Bokatov (dbokatov)" userId="db65434e-e60b-41c8-a9cc-eb69d0be6ab8" providerId="ADAL" clId="{5C1E81AA-4D55-8E44-A533-75FEAFE9BE8F}" dt="2020-10-27T15:18:26.002" v="642" actId="14100"/>
          <ac:cxnSpMkLst>
            <pc:docMk/>
            <pc:sldMk cId="1456733525" sldId="366"/>
            <ac:cxnSpMk id="19" creationId="{8A77E067-39CF-644E-9268-729A2597CAED}"/>
          </ac:cxnSpMkLst>
        </pc:cxnChg>
      </pc:sldChg>
      <pc:sldChg chg="addSp delSp modSp add mod">
        <pc:chgData name="Dmitry Bokatov (dbokatov)" userId="db65434e-e60b-41c8-a9cc-eb69d0be6ab8" providerId="ADAL" clId="{5C1E81AA-4D55-8E44-A533-75FEAFE9BE8F}" dt="2020-10-27T15:19:54.597" v="680" actId="20577"/>
        <pc:sldMkLst>
          <pc:docMk/>
          <pc:sldMk cId="1227652320" sldId="367"/>
        </pc:sldMkLst>
        <pc:spChg chg="mod">
          <ac:chgData name="Dmitry Bokatov (dbokatov)" userId="db65434e-e60b-41c8-a9cc-eb69d0be6ab8" providerId="ADAL" clId="{5C1E81AA-4D55-8E44-A533-75FEAFE9BE8F}" dt="2020-10-27T15:19:54.597" v="680" actId="20577"/>
          <ac:spMkLst>
            <pc:docMk/>
            <pc:sldMk cId="1227652320" sldId="367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4:29:44.263" v="185" actId="20577"/>
          <ac:spMkLst>
            <pc:docMk/>
            <pc:sldMk cId="1227652320" sldId="367"/>
            <ac:spMk id="3" creationId="{E23FAC48-EE05-6344-90AC-2387D0B302E6}"/>
          </ac:spMkLst>
        </pc:spChg>
        <pc:spChg chg="add mod">
          <ac:chgData name="Dmitry Bokatov (dbokatov)" userId="db65434e-e60b-41c8-a9cc-eb69d0be6ab8" providerId="ADAL" clId="{5C1E81AA-4D55-8E44-A533-75FEAFE9BE8F}" dt="2020-10-27T15:19:11.760" v="647" actId="1076"/>
          <ac:spMkLst>
            <pc:docMk/>
            <pc:sldMk cId="1227652320" sldId="367"/>
            <ac:spMk id="7" creationId="{1230A3B5-A158-8A4B-9ED4-CAA25EC8DF6F}"/>
          </ac:spMkLst>
        </pc:spChg>
        <pc:spChg chg="add mod">
          <ac:chgData name="Dmitry Bokatov (dbokatov)" userId="db65434e-e60b-41c8-a9cc-eb69d0be6ab8" providerId="ADAL" clId="{5C1E81AA-4D55-8E44-A533-75FEAFE9BE8F}" dt="2020-10-27T15:19:19.450" v="650" actId="14100"/>
          <ac:spMkLst>
            <pc:docMk/>
            <pc:sldMk cId="1227652320" sldId="367"/>
            <ac:spMk id="8" creationId="{F1862394-0B06-D54E-951B-48BE93E6C8D1}"/>
          </ac:spMkLst>
        </pc:spChg>
        <pc:picChg chg="add del mod">
          <ac:chgData name="Dmitry Bokatov (dbokatov)" userId="db65434e-e60b-41c8-a9cc-eb69d0be6ab8" providerId="ADAL" clId="{5C1E81AA-4D55-8E44-A533-75FEAFE9BE8F}" dt="2020-10-27T14:29:47.040" v="186" actId="478"/>
          <ac:picMkLst>
            <pc:docMk/>
            <pc:sldMk cId="1227652320" sldId="367"/>
            <ac:picMk id="4" creationId="{0F00FFA1-ED3D-8B4E-8886-A95E12DB3B33}"/>
          </ac:picMkLst>
        </pc:picChg>
        <pc:picChg chg="add del mod">
          <ac:chgData name="Dmitry Bokatov (dbokatov)" userId="db65434e-e60b-41c8-a9cc-eb69d0be6ab8" providerId="ADAL" clId="{5C1E81AA-4D55-8E44-A533-75FEAFE9BE8F}" dt="2020-10-27T14:32:22.021" v="193" actId="478"/>
          <ac:picMkLst>
            <pc:docMk/>
            <pc:sldMk cId="1227652320" sldId="367"/>
            <ac:picMk id="5" creationId="{C92A18EF-C8E5-054E-93AA-7AFB9522115D}"/>
          </ac:picMkLst>
        </pc:picChg>
        <pc:picChg chg="add mod">
          <ac:chgData name="Dmitry Bokatov (dbokatov)" userId="db65434e-e60b-41c8-a9cc-eb69d0be6ab8" providerId="ADAL" clId="{5C1E81AA-4D55-8E44-A533-75FEAFE9BE8F}" dt="2020-10-27T15:18:54.552" v="645" actId="108"/>
          <ac:picMkLst>
            <pc:docMk/>
            <pc:sldMk cId="1227652320" sldId="367"/>
            <ac:picMk id="6" creationId="{4F294893-EB56-7A42-B9ED-FBDF071D8180}"/>
          </ac:picMkLst>
        </pc:picChg>
      </pc:sldChg>
      <pc:sldChg chg="addSp delSp modSp add mod">
        <pc:chgData name="Dmitry Bokatov (dbokatov)" userId="db65434e-e60b-41c8-a9cc-eb69d0be6ab8" providerId="ADAL" clId="{5C1E81AA-4D55-8E44-A533-75FEAFE9BE8F}" dt="2020-10-27T15:24:35.862" v="748" actId="1076"/>
        <pc:sldMkLst>
          <pc:docMk/>
          <pc:sldMk cId="2138507313" sldId="368"/>
        </pc:sldMkLst>
        <pc:spChg chg="mod">
          <ac:chgData name="Dmitry Bokatov (dbokatov)" userId="db65434e-e60b-41c8-a9cc-eb69d0be6ab8" providerId="ADAL" clId="{5C1E81AA-4D55-8E44-A533-75FEAFE9BE8F}" dt="2020-10-27T15:20:02.698" v="681"/>
          <ac:spMkLst>
            <pc:docMk/>
            <pc:sldMk cId="2138507313" sldId="368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5:24:35.862" v="748" actId="1076"/>
          <ac:spMkLst>
            <pc:docMk/>
            <pc:sldMk cId="2138507313" sldId="368"/>
            <ac:spMk id="6" creationId="{A38C0EBD-1398-9947-8ED5-77E2547659BA}"/>
          </ac:spMkLst>
        </pc:spChg>
        <pc:spChg chg="add mod">
          <ac:chgData name="Dmitry Bokatov (dbokatov)" userId="db65434e-e60b-41c8-a9cc-eb69d0be6ab8" providerId="ADAL" clId="{5C1E81AA-4D55-8E44-A533-75FEAFE9BE8F}" dt="2020-10-27T15:24:35.862" v="748" actId="1076"/>
          <ac:spMkLst>
            <pc:docMk/>
            <pc:sldMk cId="2138507313" sldId="368"/>
            <ac:spMk id="7" creationId="{2763630B-8D0E-B249-B373-ABB7E1548E96}"/>
          </ac:spMkLst>
        </pc:spChg>
        <pc:spChg chg="add mod">
          <ac:chgData name="Dmitry Bokatov (dbokatov)" userId="db65434e-e60b-41c8-a9cc-eb69d0be6ab8" providerId="ADAL" clId="{5C1E81AA-4D55-8E44-A533-75FEAFE9BE8F}" dt="2020-10-27T15:24:35.862" v="748" actId="1076"/>
          <ac:spMkLst>
            <pc:docMk/>
            <pc:sldMk cId="2138507313" sldId="368"/>
            <ac:spMk id="8" creationId="{609DDF88-6565-BB40-8C3A-F8E18B75B742}"/>
          </ac:spMkLst>
        </pc:spChg>
        <pc:spChg chg="add mod">
          <ac:chgData name="Dmitry Bokatov (dbokatov)" userId="db65434e-e60b-41c8-a9cc-eb69d0be6ab8" providerId="ADAL" clId="{5C1E81AA-4D55-8E44-A533-75FEAFE9BE8F}" dt="2020-10-27T15:24:35.862" v="748" actId="1076"/>
          <ac:spMkLst>
            <pc:docMk/>
            <pc:sldMk cId="2138507313" sldId="368"/>
            <ac:spMk id="9" creationId="{4DA3C43E-E1B7-874F-9AF2-21C2E250454C}"/>
          </ac:spMkLst>
        </pc:spChg>
        <pc:spChg chg="add del mod">
          <ac:chgData name="Dmitry Bokatov (dbokatov)" userId="db65434e-e60b-41c8-a9cc-eb69d0be6ab8" providerId="ADAL" clId="{5C1E81AA-4D55-8E44-A533-75FEAFE9BE8F}" dt="2020-10-27T15:23:02.414" v="718" actId="478"/>
          <ac:spMkLst>
            <pc:docMk/>
            <pc:sldMk cId="2138507313" sldId="368"/>
            <ac:spMk id="10" creationId="{C12A929F-B75F-BE4A-B0C8-45FD4F876883}"/>
          </ac:spMkLst>
        </pc:spChg>
        <pc:spChg chg="add mod">
          <ac:chgData name="Dmitry Bokatov (dbokatov)" userId="db65434e-e60b-41c8-a9cc-eb69d0be6ab8" providerId="ADAL" clId="{5C1E81AA-4D55-8E44-A533-75FEAFE9BE8F}" dt="2020-10-27T15:24:35.862" v="748" actId="1076"/>
          <ac:spMkLst>
            <pc:docMk/>
            <pc:sldMk cId="2138507313" sldId="368"/>
            <ac:spMk id="11" creationId="{030F0F00-975A-814E-BE22-EA7D7349B2CA}"/>
          </ac:spMkLst>
        </pc:spChg>
        <pc:spChg chg="add mod">
          <ac:chgData name="Dmitry Bokatov (dbokatov)" userId="db65434e-e60b-41c8-a9cc-eb69d0be6ab8" providerId="ADAL" clId="{5C1E81AA-4D55-8E44-A533-75FEAFE9BE8F}" dt="2020-10-27T15:24:35.862" v="748" actId="1076"/>
          <ac:spMkLst>
            <pc:docMk/>
            <pc:sldMk cId="2138507313" sldId="368"/>
            <ac:spMk id="12" creationId="{B6825498-7147-F249-AF87-83416614EF11}"/>
          </ac:spMkLst>
        </pc:spChg>
        <pc:spChg chg="add mod">
          <ac:chgData name="Dmitry Bokatov (dbokatov)" userId="db65434e-e60b-41c8-a9cc-eb69d0be6ab8" providerId="ADAL" clId="{5C1E81AA-4D55-8E44-A533-75FEAFE9BE8F}" dt="2020-10-27T15:24:35.862" v="748" actId="1076"/>
          <ac:spMkLst>
            <pc:docMk/>
            <pc:sldMk cId="2138507313" sldId="368"/>
            <ac:spMk id="13" creationId="{F39EBD4F-362F-6849-8CE5-93341BA14DDA}"/>
          </ac:spMkLst>
        </pc:spChg>
        <pc:spChg chg="add mod">
          <ac:chgData name="Dmitry Bokatov (dbokatov)" userId="db65434e-e60b-41c8-a9cc-eb69d0be6ab8" providerId="ADAL" clId="{5C1E81AA-4D55-8E44-A533-75FEAFE9BE8F}" dt="2020-10-27T15:24:35.862" v="748" actId="1076"/>
          <ac:spMkLst>
            <pc:docMk/>
            <pc:sldMk cId="2138507313" sldId="368"/>
            <ac:spMk id="14" creationId="{C7E3F34B-33F8-5749-BCF4-C1B3C7F5FA2C}"/>
          </ac:spMkLst>
        </pc:spChg>
        <pc:spChg chg="add mod">
          <ac:chgData name="Dmitry Bokatov (dbokatov)" userId="db65434e-e60b-41c8-a9cc-eb69d0be6ab8" providerId="ADAL" clId="{5C1E81AA-4D55-8E44-A533-75FEAFE9BE8F}" dt="2020-10-27T15:24:35.862" v="748" actId="1076"/>
          <ac:spMkLst>
            <pc:docMk/>
            <pc:sldMk cId="2138507313" sldId="368"/>
            <ac:spMk id="15" creationId="{B03BB609-1957-854D-B3E9-71F636D378AC}"/>
          </ac:spMkLst>
        </pc:spChg>
        <pc:picChg chg="add mod modCrop">
          <ac:chgData name="Dmitry Bokatov (dbokatov)" userId="db65434e-e60b-41c8-a9cc-eb69d0be6ab8" providerId="ADAL" clId="{5C1E81AA-4D55-8E44-A533-75FEAFE9BE8F}" dt="2020-10-27T15:24:35.862" v="748" actId="1076"/>
          <ac:picMkLst>
            <pc:docMk/>
            <pc:sldMk cId="2138507313" sldId="368"/>
            <ac:picMk id="3" creationId="{C30F62BC-01AC-B44F-9199-E28F42076232}"/>
          </ac:picMkLst>
        </pc:picChg>
        <pc:picChg chg="add mod modCrop">
          <ac:chgData name="Dmitry Bokatov (dbokatov)" userId="db65434e-e60b-41c8-a9cc-eb69d0be6ab8" providerId="ADAL" clId="{5C1E81AA-4D55-8E44-A533-75FEAFE9BE8F}" dt="2020-10-27T15:24:35.862" v="748" actId="1076"/>
          <ac:picMkLst>
            <pc:docMk/>
            <pc:sldMk cId="2138507313" sldId="368"/>
            <ac:picMk id="4" creationId="{EBABC0E1-74A5-FD47-AC9E-7822868C88E5}"/>
          </ac:picMkLst>
        </pc:picChg>
        <pc:picChg chg="add mod modCrop">
          <ac:chgData name="Dmitry Bokatov (dbokatov)" userId="db65434e-e60b-41c8-a9cc-eb69d0be6ab8" providerId="ADAL" clId="{5C1E81AA-4D55-8E44-A533-75FEAFE9BE8F}" dt="2020-10-27T15:24:35.862" v="748" actId="1076"/>
          <ac:picMkLst>
            <pc:docMk/>
            <pc:sldMk cId="2138507313" sldId="368"/>
            <ac:picMk id="5" creationId="{5DA01F0C-BFDC-9C43-877A-22254BB3D905}"/>
          </ac:picMkLst>
        </pc:picChg>
        <pc:cxnChg chg="add mod">
          <ac:chgData name="Dmitry Bokatov (dbokatov)" userId="db65434e-e60b-41c8-a9cc-eb69d0be6ab8" providerId="ADAL" clId="{5C1E81AA-4D55-8E44-A533-75FEAFE9BE8F}" dt="2020-10-27T15:24:35.862" v="748" actId="1076"/>
          <ac:cxnSpMkLst>
            <pc:docMk/>
            <pc:sldMk cId="2138507313" sldId="368"/>
            <ac:cxnSpMk id="16" creationId="{6647B05C-8764-A741-A5A2-BA189AD9C3F5}"/>
          </ac:cxnSpMkLst>
        </pc:cxnChg>
        <pc:cxnChg chg="add mod">
          <ac:chgData name="Dmitry Bokatov (dbokatov)" userId="db65434e-e60b-41c8-a9cc-eb69d0be6ab8" providerId="ADAL" clId="{5C1E81AA-4D55-8E44-A533-75FEAFE9BE8F}" dt="2020-10-27T15:24:35.862" v="748" actId="1076"/>
          <ac:cxnSpMkLst>
            <pc:docMk/>
            <pc:sldMk cId="2138507313" sldId="368"/>
            <ac:cxnSpMk id="21" creationId="{0AC8B698-E2CF-354A-84D6-17016BE8A5D2}"/>
          </ac:cxnSpMkLst>
        </pc:cxnChg>
      </pc:sldChg>
      <pc:sldChg chg="addSp modSp add mod">
        <pc:chgData name="Dmitry Bokatov (dbokatov)" userId="db65434e-e60b-41c8-a9cc-eb69d0be6ab8" providerId="ADAL" clId="{5C1E81AA-4D55-8E44-A533-75FEAFE9BE8F}" dt="2020-10-27T15:25:04.180" v="753" actId="1076"/>
        <pc:sldMkLst>
          <pc:docMk/>
          <pc:sldMk cId="106448251" sldId="369"/>
        </pc:sldMkLst>
        <pc:spChg chg="mod">
          <ac:chgData name="Dmitry Bokatov (dbokatov)" userId="db65434e-e60b-41c8-a9cc-eb69d0be6ab8" providerId="ADAL" clId="{5C1E81AA-4D55-8E44-A533-75FEAFE9BE8F}" dt="2020-10-27T15:20:07.206" v="682"/>
          <ac:spMkLst>
            <pc:docMk/>
            <pc:sldMk cId="106448251" sldId="369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5:25:04.180" v="753" actId="1076"/>
          <ac:spMkLst>
            <pc:docMk/>
            <pc:sldMk cId="106448251" sldId="369"/>
            <ac:spMk id="4" creationId="{D32B212E-E02C-6D42-BBC3-4A0D412CA382}"/>
          </ac:spMkLst>
        </pc:spChg>
        <pc:picChg chg="add mod">
          <ac:chgData name="Dmitry Bokatov (dbokatov)" userId="db65434e-e60b-41c8-a9cc-eb69d0be6ab8" providerId="ADAL" clId="{5C1E81AA-4D55-8E44-A533-75FEAFE9BE8F}" dt="2020-10-27T15:24:45.548" v="749" actId="108"/>
          <ac:picMkLst>
            <pc:docMk/>
            <pc:sldMk cId="106448251" sldId="369"/>
            <ac:picMk id="3" creationId="{F9E759E1-9D04-D847-9F63-8E7FF829E4B5}"/>
          </ac:picMkLst>
        </pc:picChg>
      </pc:sldChg>
      <pc:sldChg chg="addSp delSp modSp add mod">
        <pc:chgData name="Dmitry Bokatov (dbokatov)" userId="db65434e-e60b-41c8-a9cc-eb69d0be6ab8" providerId="ADAL" clId="{5C1E81AA-4D55-8E44-A533-75FEAFE9BE8F}" dt="2020-10-27T15:33:45.947" v="855" actId="20577"/>
        <pc:sldMkLst>
          <pc:docMk/>
          <pc:sldMk cId="622765101" sldId="370"/>
        </pc:sldMkLst>
        <pc:spChg chg="mod">
          <ac:chgData name="Dmitry Bokatov (dbokatov)" userId="db65434e-e60b-41c8-a9cc-eb69d0be6ab8" providerId="ADAL" clId="{5C1E81AA-4D55-8E44-A533-75FEAFE9BE8F}" dt="2020-10-27T15:27:04.491" v="807"/>
          <ac:spMkLst>
            <pc:docMk/>
            <pc:sldMk cId="622765101" sldId="370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5C1E81AA-4D55-8E44-A533-75FEAFE9BE8F}" dt="2020-10-27T15:31:34.031" v="837" actId="1076"/>
          <ac:spMkLst>
            <pc:docMk/>
            <pc:sldMk cId="622765101" sldId="370"/>
            <ac:spMk id="4" creationId="{C560C08F-80DE-B145-876B-9F1ADB8A1C4D}"/>
          </ac:spMkLst>
        </pc:spChg>
        <pc:spChg chg="add mod">
          <ac:chgData name="Dmitry Bokatov (dbokatov)" userId="db65434e-e60b-41c8-a9cc-eb69d0be6ab8" providerId="ADAL" clId="{5C1E81AA-4D55-8E44-A533-75FEAFE9BE8F}" dt="2020-10-27T15:32:27.548" v="844" actId="14100"/>
          <ac:spMkLst>
            <pc:docMk/>
            <pc:sldMk cId="622765101" sldId="370"/>
            <ac:spMk id="5" creationId="{16046B12-C17A-4649-95F3-6D6744689FE3}"/>
          </ac:spMkLst>
        </pc:spChg>
        <pc:spChg chg="add mod">
          <ac:chgData name="Dmitry Bokatov (dbokatov)" userId="db65434e-e60b-41c8-a9cc-eb69d0be6ab8" providerId="ADAL" clId="{5C1E81AA-4D55-8E44-A533-75FEAFE9BE8F}" dt="2020-10-27T15:31:44.968" v="839" actId="14100"/>
          <ac:spMkLst>
            <pc:docMk/>
            <pc:sldMk cId="622765101" sldId="370"/>
            <ac:spMk id="6" creationId="{B1920955-5F5D-B043-943F-26D5A83FE80F}"/>
          </ac:spMkLst>
        </pc:spChg>
        <pc:spChg chg="add mod">
          <ac:chgData name="Dmitry Bokatov (dbokatov)" userId="db65434e-e60b-41c8-a9cc-eb69d0be6ab8" providerId="ADAL" clId="{5C1E81AA-4D55-8E44-A533-75FEAFE9BE8F}" dt="2020-10-27T15:32:11.916" v="843" actId="14100"/>
          <ac:spMkLst>
            <pc:docMk/>
            <pc:sldMk cId="622765101" sldId="370"/>
            <ac:spMk id="7" creationId="{14A96DAB-0BED-E847-AECB-BCA0DC88DA75}"/>
          </ac:spMkLst>
        </pc:spChg>
        <pc:spChg chg="add mod">
          <ac:chgData name="Dmitry Bokatov (dbokatov)" userId="db65434e-e60b-41c8-a9cc-eb69d0be6ab8" providerId="ADAL" clId="{5C1E81AA-4D55-8E44-A533-75FEAFE9BE8F}" dt="2020-10-27T15:32:43.443" v="849" actId="1076"/>
          <ac:spMkLst>
            <pc:docMk/>
            <pc:sldMk cId="622765101" sldId="370"/>
            <ac:spMk id="9" creationId="{0D7A001C-C269-834D-AD6E-700047E519CC}"/>
          </ac:spMkLst>
        </pc:spChg>
        <pc:spChg chg="add mod">
          <ac:chgData name="Dmitry Bokatov (dbokatov)" userId="db65434e-e60b-41c8-a9cc-eb69d0be6ab8" providerId="ADAL" clId="{5C1E81AA-4D55-8E44-A533-75FEAFE9BE8F}" dt="2020-10-27T15:33:39.889" v="851" actId="1076"/>
          <ac:spMkLst>
            <pc:docMk/>
            <pc:sldMk cId="622765101" sldId="370"/>
            <ac:spMk id="10" creationId="{1660BDE9-095A-1449-A856-175EBE6DDCB4}"/>
          </ac:spMkLst>
        </pc:spChg>
        <pc:spChg chg="add mod">
          <ac:chgData name="Dmitry Bokatov (dbokatov)" userId="db65434e-e60b-41c8-a9cc-eb69d0be6ab8" providerId="ADAL" clId="{5C1E81AA-4D55-8E44-A533-75FEAFE9BE8F}" dt="2020-10-27T15:33:45.947" v="855" actId="20577"/>
          <ac:spMkLst>
            <pc:docMk/>
            <pc:sldMk cId="622765101" sldId="370"/>
            <ac:spMk id="11" creationId="{4044D2B3-EFE4-F846-8C0A-C04D0522F9DF}"/>
          </ac:spMkLst>
        </pc:spChg>
        <pc:picChg chg="add del mod">
          <ac:chgData name="Dmitry Bokatov (dbokatov)" userId="db65434e-e60b-41c8-a9cc-eb69d0be6ab8" providerId="ADAL" clId="{5C1E81AA-4D55-8E44-A533-75FEAFE9BE8F}" dt="2020-10-27T15:31:16.303" v="834" actId="478"/>
          <ac:picMkLst>
            <pc:docMk/>
            <pc:sldMk cId="622765101" sldId="370"/>
            <ac:picMk id="3" creationId="{8E3C7389-ADB8-054F-9327-181AADDD86C5}"/>
          </ac:picMkLst>
        </pc:picChg>
        <pc:picChg chg="add mod">
          <ac:chgData name="Dmitry Bokatov (dbokatov)" userId="db65434e-e60b-41c8-a9cc-eb69d0be6ab8" providerId="ADAL" clId="{5C1E81AA-4D55-8E44-A533-75FEAFE9BE8F}" dt="2020-10-27T15:31:25.426" v="836" actId="1076"/>
          <ac:picMkLst>
            <pc:docMk/>
            <pc:sldMk cId="622765101" sldId="370"/>
            <ac:picMk id="8" creationId="{22D7EDA1-ACAC-0848-BB9B-D9CA08D657E8}"/>
          </ac:picMkLst>
        </pc:picChg>
      </pc:sldChg>
      <pc:sldChg chg="add del">
        <pc:chgData name="Dmitry Bokatov (dbokatov)" userId="db65434e-e60b-41c8-a9cc-eb69d0be6ab8" providerId="ADAL" clId="{5C1E81AA-4D55-8E44-A533-75FEAFE9BE8F}" dt="2020-10-27T14:50:00.009" v="245" actId="2696"/>
        <pc:sldMkLst>
          <pc:docMk/>
          <pc:sldMk cId="2607370567" sldId="371"/>
        </pc:sldMkLst>
      </pc:sldChg>
      <pc:sldChg chg="add del">
        <pc:chgData name="Dmitry Bokatov (dbokatov)" userId="db65434e-e60b-41c8-a9cc-eb69d0be6ab8" providerId="ADAL" clId="{5C1E81AA-4D55-8E44-A533-75FEAFE9BE8F}" dt="2020-10-27T14:50:00.009" v="245" actId="2696"/>
        <pc:sldMkLst>
          <pc:docMk/>
          <pc:sldMk cId="3512944116" sldId="372"/>
        </pc:sldMkLst>
      </pc:sldChg>
      <pc:sldChg chg="add del">
        <pc:chgData name="Dmitry Bokatov (dbokatov)" userId="db65434e-e60b-41c8-a9cc-eb69d0be6ab8" providerId="ADAL" clId="{5C1E81AA-4D55-8E44-A533-75FEAFE9BE8F}" dt="2020-10-27T14:50:00.009" v="245" actId="2696"/>
        <pc:sldMkLst>
          <pc:docMk/>
          <pc:sldMk cId="4215384079" sldId="373"/>
        </pc:sldMkLst>
      </pc:sldChg>
      <pc:sldChg chg="add del">
        <pc:chgData name="Dmitry Bokatov (dbokatov)" userId="db65434e-e60b-41c8-a9cc-eb69d0be6ab8" providerId="ADAL" clId="{5C1E81AA-4D55-8E44-A533-75FEAFE9BE8F}" dt="2020-10-27T14:50:00.009" v="245" actId="2696"/>
        <pc:sldMkLst>
          <pc:docMk/>
          <pc:sldMk cId="4014307798" sldId="374"/>
        </pc:sldMkLst>
      </pc:sldChg>
      <pc:sldChg chg="add del">
        <pc:chgData name="Dmitry Bokatov (dbokatov)" userId="db65434e-e60b-41c8-a9cc-eb69d0be6ab8" providerId="ADAL" clId="{5C1E81AA-4D55-8E44-A533-75FEAFE9BE8F}" dt="2020-10-27T14:50:00.009" v="245" actId="2696"/>
        <pc:sldMkLst>
          <pc:docMk/>
          <pc:sldMk cId="4206411641" sldId="375"/>
        </pc:sldMkLst>
      </pc:sldChg>
      <pc:sldChg chg="add del">
        <pc:chgData name="Dmitry Bokatov (dbokatov)" userId="db65434e-e60b-41c8-a9cc-eb69d0be6ab8" providerId="ADAL" clId="{5C1E81AA-4D55-8E44-A533-75FEAFE9BE8F}" dt="2020-10-27T14:50:00.009" v="245" actId="2696"/>
        <pc:sldMkLst>
          <pc:docMk/>
          <pc:sldMk cId="2223114340" sldId="376"/>
        </pc:sldMkLst>
      </pc:sldChg>
      <pc:sldChg chg="addSp delSp modSp add mod">
        <pc:chgData name="Dmitry Bokatov (dbokatov)" userId="db65434e-e60b-41c8-a9cc-eb69d0be6ab8" providerId="ADAL" clId="{5C1E81AA-4D55-8E44-A533-75FEAFE9BE8F}" dt="2020-10-27T15:26:52.110" v="806" actId="20577"/>
        <pc:sldMkLst>
          <pc:docMk/>
          <pc:sldMk cId="2366493796" sldId="377"/>
        </pc:sldMkLst>
        <pc:spChg chg="mod">
          <ac:chgData name="Dmitry Bokatov (dbokatov)" userId="db65434e-e60b-41c8-a9cc-eb69d0be6ab8" providerId="ADAL" clId="{5C1E81AA-4D55-8E44-A533-75FEAFE9BE8F}" dt="2020-10-27T15:26:52.110" v="806" actId="20577"/>
          <ac:spMkLst>
            <pc:docMk/>
            <pc:sldMk cId="2366493796" sldId="377"/>
            <ac:spMk id="2" creationId="{7D639F31-8B11-3043-976E-0163C01551E8}"/>
          </ac:spMkLst>
        </pc:spChg>
        <pc:spChg chg="mod">
          <ac:chgData name="Dmitry Bokatov (dbokatov)" userId="db65434e-e60b-41c8-a9cc-eb69d0be6ab8" providerId="ADAL" clId="{5C1E81AA-4D55-8E44-A533-75FEAFE9BE8F}" dt="2020-10-27T14:37:56.547" v="237" actId="20577"/>
          <ac:spMkLst>
            <pc:docMk/>
            <pc:sldMk cId="2366493796" sldId="377"/>
            <ac:spMk id="3" creationId="{E23FAC48-EE05-6344-90AC-2387D0B302E6}"/>
          </ac:spMkLst>
        </pc:spChg>
        <pc:spChg chg="add mod">
          <ac:chgData name="Dmitry Bokatov (dbokatov)" userId="db65434e-e60b-41c8-a9cc-eb69d0be6ab8" providerId="ADAL" clId="{5C1E81AA-4D55-8E44-A533-75FEAFE9BE8F}" dt="2020-10-27T15:25:25.489" v="757" actId="14100"/>
          <ac:spMkLst>
            <pc:docMk/>
            <pc:sldMk cId="2366493796" sldId="377"/>
            <ac:spMk id="7" creationId="{CCA3E91C-7FBD-8F44-9E9E-2C30CAC32E20}"/>
          </ac:spMkLst>
        </pc:spChg>
        <pc:spChg chg="add mod">
          <ac:chgData name="Dmitry Bokatov (dbokatov)" userId="db65434e-e60b-41c8-a9cc-eb69d0be6ab8" providerId="ADAL" clId="{5C1E81AA-4D55-8E44-A533-75FEAFE9BE8F}" dt="2020-10-27T15:25:34.611" v="760" actId="14100"/>
          <ac:spMkLst>
            <pc:docMk/>
            <pc:sldMk cId="2366493796" sldId="377"/>
            <ac:spMk id="8" creationId="{6BB3B4AA-4775-204E-9EE4-B340BB16680F}"/>
          </ac:spMkLst>
        </pc:spChg>
        <pc:spChg chg="add mod">
          <ac:chgData name="Dmitry Bokatov (dbokatov)" userId="db65434e-e60b-41c8-a9cc-eb69d0be6ab8" providerId="ADAL" clId="{5C1E81AA-4D55-8E44-A533-75FEAFE9BE8F}" dt="2020-10-27T15:25:51.459" v="764" actId="1076"/>
          <ac:spMkLst>
            <pc:docMk/>
            <pc:sldMk cId="2366493796" sldId="377"/>
            <ac:spMk id="9" creationId="{C7ABC65F-7C3F-AB49-90F1-288A8C694BD3}"/>
          </ac:spMkLst>
        </pc:spChg>
        <pc:spChg chg="add mod">
          <ac:chgData name="Dmitry Bokatov (dbokatov)" userId="db65434e-e60b-41c8-a9cc-eb69d0be6ab8" providerId="ADAL" clId="{5C1E81AA-4D55-8E44-A533-75FEAFE9BE8F}" dt="2020-10-27T15:25:58.492" v="768" actId="20577"/>
          <ac:spMkLst>
            <pc:docMk/>
            <pc:sldMk cId="2366493796" sldId="377"/>
            <ac:spMk id="10" creationId="{E791A689-B492-1A44-B025-B1CD3B021804}"/>
          </ac:spMkLst>
        </pc:spChg>
        <pc:picChg chg="add mod">
          <ac:chgData name="Dmitry Bokatov (dbokatov)" userId="db65434e-e60b-41c8-a9cc-eb69d0be6ab8" providerId="ADAL" clId="{5C1E81AA-4D55-8E44-A533-75FEAFE9BE8F}" dt="2020-10-27T15:25:48.319" v="763" actId="1076"/>
          <ac:picMkLst>
            <pc:docMk/>
            <pc:sldMk cId="2366493796" sldId="377"/>
            <ac:picMk id="4" creationId="{7A17E65A-90AC-B545-B806-640DDC2470C0}"/>
          </ac:picMkLst>
        </pc:picChg>
        <pc:picChg chg="del">
          <ac:chgData name="Dmitry Bokatov (dbokatov)" userId="db65434e-e60b-41c8-a9cc-eb69d0be6ab8" providerId="ADAL" clId="{5C1E81AA-4D55-8E44-A533-75FEAFE9BE8F}" dt="2020-10-27T14:38:27.736" v="238" actId="478"/>
          <ac:picMkLst>
            <pc:docMk/>
            <pc:sldMk cId="2366493796" sldId="377"/>
            <ac:picMk id="6" creationId="{4F294893-EB56-7A42-B9ED-FBDF071D8180}"/>
          </ac:picMkLst>
        </pc:picChg>
      </pc:sldChg>
    </pc:docChg>
  </pc:docChgLst>
  <pc:docChgLst>
    <pc:chgData name="Dmitry Bokatov (dbokatov)" userId="db65434e-e60b-41c8-a9cc-eb69d0be6ab8" providerId="ADAL" clId="{4772CEA8-0FA2-3E4C-9AE1-2B29DB6970C2}"/>
    <pc:docChg chg="undo custSel addSld delSld modSld">
      <pc:chgData name="Dmitry Bokatov (dbokatov)" userId="db65434e-e60b-41c8-a9cc-eb69d0be6ab8" providerId="ADAL" clId="{4772CEA8-0FA2-3E4C-9AE1-2B29DB6970C2}" dt="2020-10-20T20:16:13.561" v="200" actId="1076"/>
      <pc:docMkLst>
        <pc:docMk/>
      </pc:docMkLst>
      <pc:sldChg chg="addSp delSp modSp mod">
        <pc:chgData name="Dmitry Bokatov (dbokatov)" userId="db65434e-e60b-41c8-a9cc-eb69d0be6ab8" providerId="ADAL" clId="{4772CEA8-0FA2-3E4C-9AE1-2B29DB6970C2}" dt="2020-10-20T15:39:11.743" v="20" actId="108"/>
        <pc:sldMkLst>
          <pc:docMk/>
          <pc:sldMk cId="2975034225" sldId="330"/>
        </pc:sldMkLst>
        <pc:spChg chg="mod">
          <ac:chgData name="Dmitry Bokatov (dbokatov)" userId="db65434e-e60b-41c8-a9cc-eb69d0be6ab8" providerId="ADAL" clId="{4772CEA8-0FA2-3E4C-9AE1-2B29DB6970C2}" dt="2020-10-20T15:38:21.688" v="12" actId="14100"/>
          <ac:spMkLst>
            <pc:docMk/>
            <pc:sldMk cId="2975034225" sldId="330"/>
            <ac:spMk id="5" creationId="{AE2B79F4-BE37-6F41-8CA1-0C424D960CFF}"/>
          </ac:spMkLst>
        </pc:spChg>
        <pc:spChg chg="mod">
          <ac:chgData name="Dmitry Bokatov (dbokatov)" userId="db65434e-e60b-41c8-a9cc-eb69d0be6ab8" providerId="ADAL" clId="{4772CEA8-0FA2-3E4C-9AE1-2B29DB6970C2}" dt="2020-10-20T15:38:27.911" v="13" actId="1076"/>
          <ac:spMkLst>
            <pc:docMk/>
            <pc:sldMk cId="2975034225" sldId="330"/>
            <ac:spMk id="6" creationId="{9E596FC5-6AE1-504E-9F1C-BC75681791F3}"/>
          </ac:spMkLst>
        </pc:spChg>
        <pc:picChg chg="add mod">
          <ac:chgData name="Dmitry Bokatov (dbokatov)" userId="db65434e-e60b-41c8-a9cc-eb69d0be6ab8" providerId="ADAL" clId="{4772CEA8-0FA2-3E4C-9AE1-2B29DB6970C2}" dt="2020-10-20T15:39:11.743" v="20" actId="108"/>
          <ac:picMkLst>
            <pc:docMk/>
            <pc:sldMk cId="2975034225" sldId="330"/>
            <ac:picMk id="3" creationId="{4EE380CD-9E30-C248-B117-3649B3ED4BB4}"/>
          </ac:picMkLst>
        </pc:picChg>
        <pc:picChg chg="del">
          <ac:chgData name="Dmitry Bokatov (dbokatov)" userId="db65434e-e60b-41c8-a9cc-eb69d0be6ab8" providerId="ADAL" clId="{4772CEA8-0FA2-3E4C-9AE1-2B29DB6970C2}" dt="2020-10-20T15:38:07.260" v="8" actId="478"/>
          <ac:picMkLst>
            <pc:docMk/>
            <pc:sldMk cId="2975034225" sldId="330"/>
            <ac:picMk id="4" creationId="{AD767EEC-2FD0-B94D-80BB-117EB5A01046}"/>
          </ac:picMkLst>
        </pc:picChg>
      </pc:sldChg>
      <pc:sldChg chg="addSp delSp modSp mod">
        <pc:chgData name="Dmitry Bokatov (dbokatov)" userId="db65434e-e60b-41c8-a9cc-eb69d0be6ab8" providerId="ADAL" clId="{4772CEA8-0FA2-3E4C-9AE1-2B29DB6970C2}" dt="2020-10-20T15:39:05.917" v="19" actId="108"/>
        <pc:sldMkLst>
          <pc:docMk/>
          <pc:sldMk cId="345317022" sldId="331"/>
        </pc:sldMkLst>
        <pc:spChg chg="mod">
          <ac:chgData name="Dmitry Bokatov (dbokatov)" userId="db65434e-e60b-41c8-a9cc-eb69d0be6ab8" providerId="ADAL" clId="{4772CEA8-0FA2-3E4C-9AE1-2B29DB6970C2}" dt="2020-10-20T15:38:57.342" v="18" actId="1076"/>
          <ac:spMkLst>
            <pc:docMk/>
            <pc:sldMk cId="345317022" sldId="331"/>
            <ac:spMk id="4" creationId="{478F050D-D0B2-3941-9A69-D6CC0FDDB457}"/>
          </ac:spMkLst>
        </pc:spChg>
        <pc:picChg chg="del">
          <ac:chgData name="Dmitry Bokatov (dbokatov)" userId="db65434e-e60b-41c8-a9cc-eb69d0be6ab8" providerId="ADAL" clId="{4772CEA8-0FA2-3E4C-9AE1-2B29DB6970C2}" dt="2020-10-20T15:38:42.336" v="14" actId="478"/>
          <ac:picMkLst>
            <pc:docMk/>
            <pc:sldMk cId="345317022" sldId="331"/>
            <ac:picMk id="3" creationId="{4AF8AC97-E0CD-424F-A018-02FF5676AF36}"/>
          </ac:picMkLst>
        </pc:picChg>
        <pc:picChg chg="add mod">
          <ac:chgData name="Dmitry Bokatov (dbokatov)" userId="db65434e-e60b-41c8-a9cc-eb69d0be6ab8" providerId="ADAL" clId="{4772CEA8-0FA2-3E4C-9AE1-2B29DB6970C2}" dt="2020-10-20T15:39:05.917" v="19" actId="108"/>
          <ac:picMkLst>
            <pc:docMk/>
            <pc:sldMk cId="345317022" sldId="331"/>
            <ac:picMk id="5" creationId="{5C5DC6E3-ED87-A042-BAD4-59AEF28C19DA}"/>
          </ac:picMkLst>
        </pc:picChg>
      </pc:sldChg>
      <pc:sldChg chg="addSp delSp modSp mod">
        <pc:chgData name="Dmitry Bokatov (dbokatov)" userId="db65434e-e60b-41c8-a9cc-eb69d0be6ab8" providerId="ADAL" clId="{4772CEA8-0FA2-3E4C-9AE1-2B29DB6970C2}" dt="2020-10-20T15:40:52.432" v="40" actId="108"/>
        <pc:sldMkLst>
          <pc:docMk/>
          <pc:sldMk cId="2683445204" sldId="335"/>
        </pc:sldMkLst>
        <pc:spChg chg="mod">
          <ac:chgData name="Dmitry Bokatov (dbokatov)" userId="db65434e-e60b-41c8-a9cc-eb69d0be6ab8" providerId="ADAL" clId="{4772CEA8-0FA2-3E4C-9AE1-2B29DB6970C2}" dt="2020-10-20T15:40:16.812" v="32" actId="14100"/>
          <ac:spMkLst>
            <pc:docMk/>
            <pc:sldMk cId="2683445204" sldId="335"/>
            <ac:spMk id="4" creationId="{6A8C6209-A93C-1948-AE55-2A500C29B43B}"/>
          </ac:spMkLst>
        </pc:spChg>
        <pc:spChg chg="mod">
          <ac:chgData name="Dmitry Bokatov (dbokatov)" userId="db65434e-e60b-41c8-a9cc-eb69d0be6ab8" providerId="ADAL" clId="{4772CEA8-0FA2-3E4C-9AE1-2B29DB6970C2}" dt="2020-10-20T15:40:32.902" v="37" actId="14100"/>
          <ac:spMkLst>
            <pc:docMk/>
            <pc:sldMk cId="2683445204" sldId="335"/>
            <ac:spMk id="5" creationId="{2F72B8E9-7CE6-3844-B1D2-282C917816D1}"/>
          </ac:spMkLst>
        </pc:spChg>
        <pc:spChg chg="mod">
          <ac:chgData name="Dmitry Bokatov (dbokatov)" userId="db65434e-e60b-41c8-a9cc-eb69d0be6ab8" providerId="ADAL" clId="{4772CEA8-0FA2-3E4C-9AE1-2B29DB6970C2}" dt="2020-10-20T15:40:25.149" v="34" actId="14100"/>
          <ac:spMkLst>
            <pc:docMk/>
            <pc:sldMk cId="2683445204" sldId="335"/>
            <ac:spMk id="6" creationId="{E07B32A1-9608-6644-A3A0-1885A49ACE77}"/>
          </ac:spMkLst>
        </pc:spChg>
        <pc:spChg chg="mod">
          <ac:chgData name="Dmitry Bokatov (dbokatov)" userId="db65434e-e60b-41c8-a9cc-eb69d0be6ab8" providerId="ADAL" clId="{4772CEA8-0FA2-3E4C-9AE1-2B29DB6970C2}" dt="2020-10-20T15:40:41.709" v="39" actId="14100"/>
          <ac:spMkLst>
            <pc:docMk/>
            <pc:sldMk cId="2683445204" sldId="335"/>
            <ac:spMk id="7" creationId="{8413EECC-3DB9-F843-AA9B-EE04B7FD2B16}"/>
          </ac:spMkLst>
        </pc:spChg>
        <pc:picChg chg="del">
          <ac:chgData name="Dmitry Bokatov (dbokatov)" userId="db65434e-e60b-41c8-a9cc-eb69d0be6ab8" providerId="ADAL" clId="{4772CEA8-0FA2-3E4C-9AE1-2B29DB6970C2}" dt="2020-10-20T15:39:45.442" v="23" actId="478"/>
          <ac:picMkLst>
            <pc:docMk/>
            <pc:sldMk cId="2683445204" sldId="335"/>
            <ac:picMk id="3" creationId="{6758D539-D572-8847-91DE-393C0A3173AB}"/>
          </ac:picMkLst>
        </pc:picChg>
        <pc:picChg chg="add mod">
          <ac:chgData name="Dmitry Bokatov (dbokatov)" userId="db65434e-e60b-41c8-a9cc-eb69d0be6ab8" providerId="ADAL" clId="{4772CEA8-0FA2-3E4C-9AE1-2B29DB6970C2}" dt="2020-10-20T15:40:52.432" v="40" actId="108"/>
          <ac:picMkLst>
            <pc:docMk/>
            <pc:sldMk cId="2683445204" sldId="335"/>
            <ac:picMk id="8" creationId="{1BC6D78D-C209-8146-8C3C-26C44CC738EF}"/>
          </ac:picMkLst>
        </pc:picChg>
      </pc:sldChg>
      <pc:sldChg chg="addSp delSp modSp mod">
        <pc:chgData name="Dmitry Bokatov (dbokatov)" userId="db65434e-e60b-41c8-a9cc-eb69d0be6ab8" providerId="ADAL" clId="{4772CEA8-0FA2-3E4C-9AE1-2B29DB6970C2}" dt="2020-10-20T20:00:33.765" v="142" actId="1076"/>
        <pc:sldMkLst>
          <pc:docMk/>
          <pc:sldMk cId="1403222813" sldId="342"/>
        </pc:sldMkLst>
        <pc:spChg chg="mod">
          <ac:chgData name="Dmitry Bokatov (dbokatov)" userId="db65434e-e60b-41c8-a9cc-eb69d0be6ab8" providerId="ADAL" clId="{4772CEA8-0FA2-3E4C-9AE1-2B29DB6970C2}" dt="2020-10-20T20:00:33.765" v="142" actId="1076"/>
          <ac:spMkLst>
            <pc:docMk/>
            <pc:sldMk cId="1403222813" sldId="342"/>
            <ac:spMk id="4" creationId="{98555A51-9853-1A4A-9CAC-478EBB1B17E7}"/>
          </ac:spMkLst>
        </pc:spChg>
        <pc:spChg chg="mod">
          <ac:chgData name="Dmitry Bokatov (dbokatov)" userId="db65434e-e60b-41c8-a9cc-eb69d0be6ab8" providerId="ADAL" clId="{4772CEA8-0FA2-3E4C-9AE1-2B29DB6970C2}" dt="2020-10-20T20:00:26.961" v="141" actId="14100"/>
          <ac:spMkLst>
            <pc:docMk/>
            <pc:sldMk cId="1403222813" sldId="342"/>
            <ac:spMk id="5" creationId="{D1643941-A30B-1441-9561-556275EE6F3F}"/>
          </ac:spMkLst>
        </pc:spChg>
        <pc:picChg chg="del">
          <ac:chgData name="Dmitry Bokatov (dbokatov)" userId="db65434e-e60b-41c8-a9cc-eb69d0be6ab8" providerId="ADAL" clId="{4772CEA8-0FA2-3E4C-9AE1-2B29DB6970C2}" dt="2020-10-20T19:59:12.315" v="131" actId="478"/>
          <ac:picMkLst>
            <pc:docMk/>
            <pc:sldMk cId="1403222813" sldId="342"/>
            <ac:picMk id="3" creationId="{BDEAFFC1-B325-3943-92C0-5033747B3AA3}"/>
          </ac:picMkLst>
        </pc:picChg>
        <pc:picChg chg="add mod">
          <ac:chgData name="Dmitry Bokatov (dbokatov)" userId="db65434e-e60b-41c8-a9cc-eb69d0be6ab8" providerId="ADAL" clId="{4772CEA8-0FA2-3E4C-9AE1-2B29DB6970C2}" dt="2020-10-20T20:00:17.438" v="139" actId="1076"/>
          <ac:picMkLst>
            <pc:docMk/>
            <pc:sldMk cId="1403222813" sldId="342"/>
            <ac:picMk id="7" creationId="{56A8452F-32E3-9C4E-8147-1366F6F7D5C6}"/>
          </ac:picMkLst>
        </pc:picChg>
      </pc:sldChg>
      <pc:sldChg chg="modSp mod">
        <pc:chgData name="Dmitry Bokatov (dbokatov)" userId="db65434e-e60b-41c8-a9cc-eb69d0be6ab8" providerId="ADAL" clId="{4772CEA8-0FA2-3E4C-9AE1-2B29DB6970C2}" dt="2020-10-20T15:41:39.156" v="42" actId="1076"/>
        <pc:sldMkLst>
          <pc:docMk/>
          <pc:sldMk cId="1912611762" sldId="350"/>
        </pc:sldMkLst>
        <pc:spChg chg="mod">
          <ac:chgData name="Dmitry Bokatov (dbokatov)" userId="db65434e-e60b-41c8-a9cc-eb69d0be6ab8" providerId="ADAL" clId="{4772CEA8-0FA2-3E4C-9AE1-2B29DB6970C2}" dt="2020-10-20T15:41:39.156" v="42" actId="1076"/>
          <ac:spMkLst>
            <pc:docMk/>
            <pc:sldMk cId="1912611762" sldId="350"/>
            <ac:spMk id="5" creationId="{C18B8CFE-CC0C-0D47-9BD3-4F549A7CEEB0}"/>
          </ac:spMkLst>
        </pc:spChg>
        <pc:spChg chg="mod">
          <ac:chgData name="Dmitry Bokatov (dbokatov)" userId="db65434e-e60b-41c8-a9cc-eb69d0be6ab8" providerId="ADAL" clId="{4772CEA8-0FA2-3E4C-9AE1-2B29DB6970C2}" dt="2020-10-20T15:41:39.156" v="42" actId="1076"/>
          <ac:spMkLst>
            <pc:docMk/>
            <pc:sldMk cId="1912611762" sldId="350"/>
            <ac:spMk id="6" creationId="{0E26ABF0-CFB7-4A4E-85A4-BA18963DBF42}"/>
          </ac:spMkLst>
        </pc:spChg>
        <pc:spChg chg="mod">
          <ac:chgData name="Dmitry Bokatov (dbokatov)" userId="db65434e-e60b-41c8-a9cc-eb69d0be6ab8" providerId="ADAL" clId="{4772CEA8-0FA2-3E4C-9AE1-2B29DB6970C2}" dt="2020-10-20T15:41:39.156" v="42" actId="1076"/>
          <ac:spMkLst>
            <pc:docMk/>
            <pc:sldMk cId="1912611762" sldId="350"/>
            <ac:spMk id="10" creationId="{C1D3C6F4-0247-EC46-8CF3-5C66F3AEB458}"/>
          </ac:spMkLst>
        </pc:spChg>
        <pc:spChg chg="mod">
          <ac:chgData name="Dmitry Bokatov (dbokatov)" userId="db65434e-e60b-41c8-a9cc-eb69d0be6ab8" providerId="ADAL" clId="{4772CEA8-0FA2-3E4C-9AE1-2B29DB6970C2}" dt="2020-10-20T15:41:39.156" v="42" actId="1076"/>
          <ac:spMkLst>
            <pc:docMk/>
            <pc:sldMk cId="1912611762" sldId="350"/>
            <ac:spMk id="11" creationId="{6D9DAE9C-C063-F74C-87FC-ACD87AEAA686}"/>
          </ac:spMkLst>
        </pc:spChg>
        <pc:picChg chg="mod">
          <ac:chgData name="Dmitry Bokatov (dbokatov)" userId="db65434e-e60b-41c8-a9cc-eb69d0be6ab8" providerId="ADAL" clId="{4772CEA8-0FA2-3E4C-9AE1-2B29DB6970C2}" dt="2020-10-20T15:41:39.156" v="42" actId="1076"/>
          <ac:picMkLst>
            <pc:docMk/>
            <pc:sldMk cId="1912611762" sldId="350"/>
            <ac:picMk id="3" creationId="{1D32AE2F-B5BE-8A45-9ED9-1908DDE57886}"/>
          </ac:picMkLst>
        </pc:picChg>
        <pc:picChg chg="mod">
          <ac:chgData name="Dmitry Bokatov (dbokatov)" userId="db65434e-e60b-41c8-a9cc-eb69d0be6ab8" providerId="ADAL" clId="{4772CEA8-0FA2-3E4C-9AE1-2B29DB6970C2}" dt="2020-10-20T15:41:39.156" v="42" actId="1076"/>
          <ac:picMkLst>
            <pc:docMk/>
            <pc:sldMk cId="1912611762" sldId="350"/>
            <ac:picMk id="4" creationId="{13C197FB-AA63-834F-99CC-4767133BA224}"/>
          </ac:picMkLst>
        </pc:picChg>
      </pc:sldChg>
      <pc:sldChg chg="addSp delSp modSp new del mod">
        <pc:chgData name="Dmitry Bokatov (dbokatov)" userId="db65434e-e60b-41c8-a9cc-eb69d0be6ab8" providerId="ADAL" clId="{4772CEA8-0FA2-3E4C-9AE1-2B29DB6970C2}" dt="2020-10-20T15:40:55.459" v="41" actId="2696"/>
        <pc:sldMkLst>
          <pc:docMk/>
          <pc:sldMk cId="2216874944" sldId="351"/>
        </pc:sldMkLst>
        <pc:picChg chg="add del mod">
          <ac:chgData name="Dmitry Bokatov (dbokatov)" userId="db65434e-e60b-41c8-a9cc-eb69d0be6ab8" providerId="ADAL" clId="{4772CEA8-0FA2-3E4C-9AE1-2B29DB6970C2}" dt="2020-10-20T15:39:41.233" v="22" actId="21"/>
          <ac:picMkLst>
            <pc:docMk/>
            <pc:sldMk cId="2216874944" sldId="351"/>
            <ac:picMk id="3" creationId="{B6493189-F42D-EF4E-BC33-38DA7DF59069}"/>
          </ac:picMkLst>
        </pc:picChg>
      </pc:sldChg>
      <pc:sldChg chg="addSp modSp new mod">
        <pc:chgData name="Dmitry Bokatov (dbokatov)" userId="db65434e-e60b-41c8-a9cc-eb69d0be6ab8" providerId="ADAL" clId="{4772CEA8-0FA2-3E4C-9AE1-2B29DB6970C2}" dt="2020-10-20T15:48:45.992" v="130"/>
        <pc:sldMkLst>
          <pc:docMk/>
          <pc:sldMk cId="2862614011" sldId="352"/>
        </pc:sldMkLst>
        <pc:spChg chg="mod">
          <ac:chgData name="Dmitry Bokatov (dbokatov)" userId="db65434e-e60b-41c8-a9cc-eb69d0be6ab8" providerId="ADAL" clId="{4772CEA8-0FA2-3E4C-9AE1-2B29DB6970C2}" dt="2020-10-20T15:48:45.992" v="130"/>
          <ac:spMkLst>
            <pc:docMk/>
            <pc:sldMk cId="2862614011" sldId="352"/>
            <ac:spMk id="2" creationId="{59A4BEB2-3F53-6446-8726-5806727223CC}"/>
          </ac:spMkLst>
        </pc:spChg>
        <pc:spChg chg="add mod">
          <ac:chgData name="Dmitry Bokatov (dbokatov)" userId="db65434e-e60b-41c8-a9cc-eb69d0be6ab8" providerId="ADAL" clId="{4772CEA8-0FA2-3E4C-9AE1-2B29DB6970C2}" dt="2020-10-20T15:44:11.457" v="102" actId="14100"/>
          <ac:spMkLst>
            <pc:docMk/>
            <pc:sldMk cId="2862614011" sldId="352"/>
            <ac:spMk id="4" creationId="{DE0CB73A-7699-A241-ABF9-311C6E70FC39}"/>
          </ac:spMkLst>
        </pc:spChg>
        <pc:picChg chg="add mod">
          <ac:chgData name="Dmitry Bokatov (dbokatov)" userId="db65434e-e60b-41c8-a9cc-eb69d0be6ab8" providerId="ADAL" clId="{4772CEA8-0FA2-3E4C-9AE1-2B29DB6970C2}" dt="2020-10-20T15:43:51.468" v="99" actId="108"/>
          <ac:picMkLst>
            <pc:docMk/>
            <pc:sldMk cId="2862614011" sldId="352"/>
            <ac:picMk id="3" creationId="{69836EBE-0558-B14C-A4D2-0F165D70CFC3}"/>
          </ac:picMkLst>
        </pc:picChg>
      </pc:sldChg>
      <pc:sldChg chg="addSp modSp new mod">
        <pc:chgData name="Dmitry Bokatov (dbokatov)" userId="db65434e-e60b-41c8-a9cc-eb69d0be6ab8" providerId="ADAL" clId="{4772CEA8-0FA2-3E4C-9AE1-2B29DB6970C2}" dt="2020-10-20T15:48:40.642" v="129" actId="20577"/>
        <pc:sldMkLst>
          <pc:docMk/>
          <pc:sldMk cId="67952589" sldId="353"/>
        </pc:sldMkLst>
        <pc:spChg chg="mod">
          <ac:chgData name="Dmitry Bokatov (dbokatov)" userId="db65434e-e60b-41c8-a9cc-eb69d0be6ab8" providerId="ADAL" clId="{4772CEA8-0FA2-3E4C-9AE1-2B29DB6970C2}" dt="2020-10-20T15:48:40.642" v="129" actId="20577"/>
          <ac:spMkLst>
            <pc:docMk/>
            <pc:sldMk cId="67952589" sldId="353"/>
            <ac:spMk id="2" creationId="{0EC9EABB-4B20-1D42-BBE1-0148293626CC}"/>
          </ac:spMkLst>
        </pc:spChg>
        <pc:spChg chg="add mod">
          <ac:chgData name="Dmitry Bokatov (dbokatov)" userId="db65434e-e60b-41c8-a9cc-eb69d0be6ab8" providerId="ADAL" clId="{4772CEA8-0FA2-3E4C-9AE1-2B29DB6970C2}" dt="2020-10-20T15:42:47.013" v="88" actId="14100"/>
          <ac:spMkLst>
            <pc:docMk/>
            <pc:sldMk cId="67952589" sldId="353"/>
            <ac:spMk id="5" creationId="{3F39398C-526D-334E-900A-E44D19FF4628}"/>
          </ac:spMkLst>
        </pc:spChg>
        <pc:picChg chg="add mod modCrop">
          <ac:chgData name="Dmitry Bokatov (dbokatov)" userId="db65434e-e60b-41c8-a9cc-eb69d0be6ab8" providerId="ADAL" clId="{4772CEA8-0FA2-3E4C-9AE1-2B29DB6970C2}" dt="2020-10-20T15:43:33.692" v="98" actId="732"/>
          <ac:picMkLst>
            <pc:docMk/>
            <pc:sldMk cId="67952589" sldId="353"/>
            <ac:picMk id="4" creationId="{7E87D0FE-FFD7-9F44-B3DB-43AFA0E894E9}"/>
          </ac:picMkLst>
        </pc:picChg>
      </pc:sldChg>
      <pc:sldChg chg="addSp delSp modSp add mod">
        <pc:chgData name="Dmitry Bokatov (dbokatov)" userId="db65434e-e60b-41c8-a9cc-eb69d0be6ab8" providerId="ADAL" clId="{4772CEA8-0FA2-3E4C-9AE1-2B29DB6970C2}" dt="2020-10-20T20:02:43.253" v="157" actId="1076"/>
        <pc:sldMkLst>
          <pc:docMk/>
          <pc:sldMk cId="2376777292" sldId="354"/>
        </pc:sldMkLst>
        <pc:spChg chg="mod">
          <ac:chgData name="Dmitry Bokatov (dbokatov)" userId="db65434e-e60b-41c8-a9cc-eb69d0be6ab8" providerId="ADAL" clId="{4772CEA8-0FA2-3E4C-9AE1-2B29DB6970C2}" dt="2020-10-20T20:02:43.253" v="157" actId="1076"/>
          <ac:spMkLst>
            <pc:docMk/>
            <pc:sldMk cId="2376777292" sldId="354"/>
            <ac:spMk id="4" creationId="{DE0CB73A-7699-A241-ABF9-311C6E70FC39}"/>
          </ac:spMkLst>
        </pc:spChg>
        <pc:spChg chg="add mod">
          <ac:chgData name="Dmitry Bokatov (dbokatov)" userId="db65434e-e60b-41c8-a9cc-eb69d0be6ab8" providerId="ADAL" clId="{4772CEA8-0FA2-3E4C-9AE1-2B29DB6970C2}" dt="2020-10-20T20:02:43.253" v="157" actId="1076"/>
          <ac:spMkLst>
            <pc:docMk/>
            <pc:sldMk cId="2376777292" sldId="354"/>
            <ac:spMk id="6" creationId="{A3768D98-EB68-6643-8EBA-1C462157217C}"/>
          </ac:spMkLst>
        </pc:spChg>
        <pc:picChg chg="del">
          <ac:chgData name="Dmitry Bokatov (dbokatov)" userId="db65434e-e60b-41c8-a9cc-eb69d0be6ab8" providerId="ADAL" clId="{4772CEA8-0FA2-3E4C-9AE1-2B29DB6970C2}" dt="2020-10-20T20:01:05.738" v="144" actId="478"/>
          <ac:picMkLst>
            <pc:docMk/>
            <pc:sldMk cId="2376777292" sldId="354"/>
            <ac:picMk id="3" creationId="{69836EBE-0558-B14C-A4D2-0F165D70CFC3}"/>
          </ac:picMkLst>
        </pc:picChg>
        <pc:picChg chg="add mod">
          <ac:chgData name="Dmitry Bokatov (dbokatov)" userId="db65434e-e60b-41c8-a9cc-eb69d0be6ab8" providerId="ADAL" clId="{4772CEA8-0FA2-3E4C-9AE1-2B29DB6970C2}" dt="2020-10-20T20:02:43.253" v="157" actId="1076"/>
          <ac:picMkLst>
            <pc:docMk/>
            <pc:sldMk cId="2376777292" sldId="354"/>
            <ac:picMk id="5" creationId="{1321E63C-13DA-E140-A0C7-E306D2A41171}"/>
          </ac:picMkLst>
        </pc:picChg>
      </pc:sldChg>
      <pc:sldChg chg="addSp delSp modSp add mod modShow">
        <pc:chgData name="Dmitry Bokatov (dbokatov)" userId="db65434e-e60b-41c8-a9cc-eb69d0be6ab8" providerId="ADAL" clId="{4772CEA8-0FA2-3E4C-9AE1-2B29DB6970C2}" dt="2020-10-20T20:16:13.561" v="200" actId="1076"/>
        <pc:sldMkLst>
          <pc:docMk/>
          <pc:sldMk cId="2248824172" sldId="355"/>
        </pc:sldMkLst>
        <pc:spChg chg="mod">
          <ac:chgData name="Dmitry Bokatov (dbokatov)" userId="db65434e-e60b-41c8-a9cc-eb69d0be6ab8" providerId="ADAL" clId="{4772CEA8-0FA2-3E4C-9AE1-2B29DB6970C2}" dt="2020-10-20T20:14:06.035" v="180" actId="20577"/>
          <ac:spMkLst>
            <pc:docMk/>
            <pc:sldMk cId="2248824172" sldId="355"/>
            <ac:spMk id="2" creationId="{7D639F31-8B11-3043-976E-0163C01551E8}"/>
          </ac:spMkLst>
        </pc:spChg>
        <pc:spChg chg="del">
          <ac:chgData name="Dmitry Bokatov (dbokatov)" userId="db65434e-e60b-41c8-a9cc-eb69d0be6ab8" providerId="ADAL" clId="{4772CEA8-0FA2-3E4C-9AE1-2B29DB6970C2}" dt="2020-10-20T20:14:12.969" v="181" actId="478"/>
          <ac:spMkLst>
            <pc:docMk/>
            <pc:sldMk cId="2248824172" sldId="355"/>
            <ac:spMk id="6" creationId="{4B922810-3AA5-6943-932B-48C0C56A814B}"/>
          </ac:spMkLst>
        </pc:spChg>
        <pc:spChg chg="del">
          <ac:chgData name="Dmitry Bokatov (dbokatov)" userId="db65434e-e60b-41c8-a9cc-eb69d0be6ab8" providerId="ADAL" clId="{4772CEA8-0FA2-3E4C-9AE1-2B29DB6970C2}" dt="2020-10-20T20:14:12.969" v="181" actId="478"/>
          <ac:spMkLst>
            <pc:docMk/>
            <pc:sldMk cId="2248824172" sldId="355"/>
            <ac:spMk id="7" creationId="{A9609F0F-CC0D-0F42-94C3-2F7730415544}"/>
          </ac:spMkLst>
        </pc:spChg>
        <pc:spChg chg="del">
          <ac:chgData name="Dmitry Bokatov (dbokatov)" userId="db65434e-e60b-41c8-a9cc-eb69d0be6ab8" providerId="ADAL" clId="{4772CEA8-0FA2-3E4C-9AE1-2B29DB6970C2}" dt="2020-10-20T20:14:12.969" v="181" actId="478"/>
          <ac:spMkLst>
            <pc:docMk/>
            <pc:sldMk cId="2248824172" sldId="355"/>
            <ac:spMk id="8" creationId="{112C53C2-996D-7740-AAF7-8BD2DF9D28E2}"/>
          </ac:spMkLst>
        </pc:spChg>
        <pc:spChg chg="del">
          <ac:chgData name="Dmitry Bokatov (dbokatov)" userId="db65434e-e60b-41c8-a9cc-eb69d0be6ab8" providerId="ADAL" clId="{4772CEA8-0FA2-3E4C-9AE1-2B29DB6970C2}" dt="2020-10-20T20:14:12.969" v="181" actId="478"/>
          <ac:spMkLst>
            <pc:docMk/>
            <pc:sldMk cId="2248824172" sldId="355"/>
            <ac:spMk id="9" creationId="{DA027642-1B13-2A42-BE08-338935CE0144}"/>
          </ac:spMkLst>
        </pc:spChg>
        <pc:spChg chg="del">
          <ac:chgData name="Dmitry Bokatov (dbokatov)" userId="db65434e-e60b-41c8-a9cc-eb69d0be6ab8" providerId="ADAL" clId="{4772CEA8-0FA2-3E4C-9AE1-2B29DB6970C2}" dt="2020-10-20T20:14:12.969" v="181" actId="478"/>
          <ac:spMkLst>
            <pc:docMk/>
            <pc:sldMk cId="2248824172" sldId="355"/>
            <ac:spMk id="10" creationId="{9A8F871D-7C41-E34C-AE32-7D16DB85CBBC}"/>
          </ac:spMkLst>
        </pc:spChg>
        <pc:spChg chg="add mod">
          <ac:chgData name="Dmitry Bokatov (dbokatov)" userId="db65434e-e60b-41c8-a9cc-eb69d0be6ab8" providerId="ADAL" clId="{4772CEA8-0FA2-3E4C-9AE1-2B29DB6970C2}" dt="2020-10-20T20:16:13.561" v="200" actId="1076"/>
          <ac:spMkLst>
            <pc:docMk/>
            <pc:sldMk cId="2248824172" sldId="355"/>
            <ac:spMk id="11" creationId="{ACF0E973-DFE1-E443-83BE-AF2A63C89A2A}"/>
          </ac:spMkLst>
        </pc:spChg>
        <pc:spChg chg="add mod">
          <ac:chgData name="Dmitry Bokatov (dbokatov)" userId="db65434e-e60b-41c8-a9cc-eb69d0be6ab8" providerId="ADAL" clId="{4772CEA8-0FA2-3E4C-9AE1-2B29DB6970C2}" dt="2020-10-20T20:15:14.548" v="194" actId="113"/>
          <ac:spMkLst>
            <pc:docMk/>
            <pc:sldMk cId="2248824172" sldId="355"/>
            <ac:spMk id="12" creationId="{98022531-B7CD-C44C-B0D9-3567AE82AC60}"/>
          </ac:spMkLst>
        </pc:spChg>
        <pc:spChg chg="add">
          <ac:chgData name="Dmitry Bokatov (dbokatov)" userId="db65434e-e60b-41c8-a9cc-eb69d0be6ab8" providerId="ADAL" clId="{4772CEA8-0FA2-3E4C-9AE1-2B29DB6970C2}" dt="2020-10-20T20:15:24.168" v="195"/>
          <ac:spMkLst>
            <pc:docMk/>
            <pc:sldMk cId="2248824172" sldId="355"/>
            <ac:spMk id="13" creationId="{E5D3C1CB-1F8E-974B-B327-1921FE5D9447}"/>
          </ac:spMkLst>
        </pc:spChg>
        <pc:picChg chg="del">
          <ac:chgData name="Dmitry Bokatov (dbokatov)" userId="db65434e-e60b-41c8-a9cc-eb69d0be6ab8" providerId="ADAL" clId="{4772CEA8-0FA2-3E4C-9AE1-2B29DB6970C2}" dt="2020-10-20T20:14:15.001" v="182" actId="478"/>
          <ac:picMkLst>
            <pc:docMk/>
            <pc:sldMk cId="2248824172" sldId="355"/>
            <ac:picMk id="3" creationId="{62E4B1C9-CFFE-904C-961F-4F5692BE4685}"/>
          </ac:picMkLst>
        </pc:picChg>
        <pc:picChg chg="del">
          <ac:chgData name="Dmitry Bokatov (dbokatov)" userId="db65434e-e60b-41c8-a9cc-eb69d0be6ab8" providerId="ADAL" clId="{4772CEA8-0FA2-3E4C-9AE1-2B29DB6970C2}" dt="2020-10-20T20:14:12.969" v="181" actId="478"/>
          <ac:picMkLst>
            <pc:docMk/>
            <pc:sldMk cId="2248824172" sldId="355"/>
            <ac:picMk id="4" creationId="{1968D212-6788-0E4A-B33B-CB59E0A9C08C}"/>
          </ac:picMkLst>
        </pc:picChg>
        <pc:picChg chg="del">
          <ac:chgData name="Dmitry Bokatov (dbokatov)" userId="db65434e-e60b-41c8-a9cc-eb69d0be6ab8" providerId="ADAL" clId="{4772CEA8-0FA2-3E4C-9AE1-2B29DB6970C2}" dt="2020-10-20T20:14:12.969" v="181" actId="478"/>
          <ac:picMkLst>
            <pc:docMk/>
            <pc:sldMk cId="2248824172" sldId="355"/>
            <ac:picMk id="5" creationId="{440B1E75-0AD2-0C4C-AD1D-9D1E03E47548}"/>
          </ac:picMkLst>
        </pc:picChg>
        <pc:picChg chg="add mod">
          <ac:chgData name="Dmitry Bokatov (dbokatov)" userId="db65434e-e60b-41c8-a9cc-eb69d0be6ab8" providerId="ADAL" clId="{4772CEA8-0FA2-3E4C-9AE1-2B29DB6970C2}" dt="2020-10-20T20:16:02.472" v="199" actId="108"/>
          <ac:picMkLst>
            <pc:docMk/>
            <pc:sldMk cId="2248824172" sldId="355"/>
            <ac:picMk id="16" creationId="{155641E0-08CD-FD4C-861B-432A875A9CBA}"/>
          </ac:picMkLst>
        </pc:picChg>
        <pc:cxnChg chg="del mod">
          <ac:chgData name="Dmitry Bokatov (dbokatov)" userId="db65434e-e60b-41c8-a9cc-eb69d0be6ab8" providerId="ADAL" clId="{4772CEA8-0FA2-3E4C-9AE1-2B29DB6970C2}" dt="2020-10-20T20:14:12.969" v="181" actId="478"/>
          <ac:cxnSpMkLst>
            <pc:docMk/>
            <pc:sldMk cId="2248824172" sldId="355"/>
            <ac:cxnSpMk id="15" creationId="{1E9C3E23-997F-454D-BA28-9B164C9D94F3}"/>
          </ac:cxnSpMkLst>
        </pc:cxnChg>
        <pc:cxnChg chg="del mod">
          <ac:chgData name="Dmitry Bokatov (dbokatov)" userId="db65434e-e60b-41c8-a9cc-eb69d0be6ab8" providerId="ADAL" clId="{4772CEA8-0FA2-3E4C-9AE1-2B29DB6970C2}" dt="2020-10-20T20:14:12.969" v="181" actId="478"/>
          <ac:cxnSpMkLst>
            <pc:docMk/>
            <pc:sldMk cId="2248824172" sldId="355"/>
            <ac:cxnSpMk id="17" creationId="{109CC57D-81A0-D943-BF5D-08A174FCC4AE}"/>
          </ac:cxnSpMkLst>
        </pc:cxnChg>
      </pc:sldChg>
    </pc:docChg>
  </pc:docChgLst>
  <pc:docChgLst>
    <pc:chgData name="Dmitry Bokatov (dbokatov)" userId="db65434e-e60b-41c8-a9cc-eb69d0be6ab8" providerId="ADAL" clId="{84418FC6-2E0D-1B4B-B8EE-13C53311A251}"/>
    <pc:docChg chg="undo custSel addSld delSld modSld">
      <pc:chgData name="Dmitry Bokatov (dbokatov)" userId="db65434e-e60b-41c8-a9cc-eb69d0be6ab8" providerId="ADAL" clId="{84418FC6-2E0D-1B4B-B8EE-13C53311A251}" dt="2020-10-28T08:17:41.849" v="1192" actId="1076"/>
      <pc:docMkLst>
        <pc:docMk/>
      </pc:docMkLst>
      <pc:sldChg chg="modSp mod">
        <pc:chgData name="Dmitry Bokatov (dbokatov)" userId="db65434e-e60b-41c8-a9cc-eb69d0be6ab8" providerId="ADAL" clId="{84418FC6-2E0D-1B4B-B8EE-13C53311A251}" dt="2020-10-27T17:19:37.040" v="49" actId="20577"/>
        <pc:sldMkLst>
          <pc:docMk/>
          <pc:sldMk cId="1941633957" sldId="256"/>
        </pc:sldMkLst>
        <pc:spChg chg="mod">
          <ac:chgData name="Dmitry Bokatov (dbokatov)" userId="db65434e-e60b-41c8-a9cc-eb69d0be6ab8" providerId="ADAL" clId="{84418FC6-2E0D-1B4B-B8EE-13C53311A251}" dt="2020-10-27T17:19:37.040" v="49" actId="20577"/>
          <ac:spMkLst>
            <pc:docMk/>
            <pc:sldMk cId="1941633957" sldId="256"/>
            <ac:spMk id="5" creationId="{00000000-0000-0000-0000-000000000000}"/>
          </ac:spMkLst>
        </pc:spChg>
      </pc:sldChg>
      <pc:sldChg chg="del">
        <pc:chgData name="Dmitry Bokatov (dbokatov)" userId="db65434e-e60b-41c8-a9cc-eb69d0be6ab8" providerId="ADAL" clId="{84418FC6-2E0D-1B4B-B8EE-13C53311A251}" dt="2020-10-27T20:54:42.988" v="147" actId="2696"/>
        <pc:sldMkLst>
          <pc:docMk/>
          <pc:sldMk cId="1596529433" sldId="317"/>
        </pc:sldMkLst>
      </pc:sldChg>
      <pc:sldChg chg="del">
        <pc:chgData name="Dmitry Bokatov (dbokatov)" userId="db65434e-e60b-41c8-a9cc-eb69d0be6ab8" providerId="ADAL" clId="{84418FC6-2E0D-1B4B-B8EE-13C53311A251}" dt="2020-10-27T20:54:43.953" v="148" actId="2696"/>
        <pc:sldMkLst>
          <pc:docMk/>
          <pc:sldMk cId="3759470899" sldId="356"/>
        </pc:sldMkLst>
      </pc:sldChg>
      <pc:sldChg chg="del">
        <pc:chgData name="Dmitry Bokatov (dbokatov)" userId="db65434e-e60b-41c8-a9cc-eb69d0be6ab8" providerId="ADAL" clId="{84418FC6-2E0D-1B4B-B8EE-13C53311A251}" dt="2020-10-27T21:10:07.944" v="196" actId="2696"/>
        <pc:sldMkLst>
          <pc:docMk/>
          <pc:sldMk cId="392087477" sldId="357"/>
        </pc:sldMkLst>
      </pc:sldChg>
      <pc:sldChg chg="del">
        <pc:chgData name="Dmitry Bokatov (dbokatov)" userId="db65434e-e60b-41c8-a9cc-eb69d0be6ab8" providerId="ADAL" clId="{84418FC6-2E0D-1B4B-B8EE-13C53311A251}" dt="2020-10-27T21:10:11.452" v="197" actId="2696"/>
        <pc:sldMkLst>
          <pc:docMk/>
          <pc:sldMk cId="4110876657" sldId="359"/>
        </pc:sldMkLst>
      </pc:sldChg>
      <pc:sldChg chg="del">
        <pc:chgData name="Dmitry Bokatov (dbokatov)" userId="db65434e-e60b-41c8-a9cc-eb69d0be6ab8" providerId="ADAL" clId="{84418FC6-2E0D-1B4B-B8EE-13C53311A251}" dt="2020-10-27T21:10:13.994" v="198" actId="2696"/>
        <pc:sldMkLst>
          <pc:docMk/>
          <pc:sldMk cId="2580875184" sldId="361"/>
        </pc:sldMkLst>
      </pc:sldChg>
      <pc:sldChg chg="del">
        <pc:chgData name="Dmitry Bokatov (dbokatov)" userId="db65434e-e60b-41c8-a9cc-eb69d0be6ab8" providerId="ADAL" clId="{84418FC6-2E0D-1B4B-B8EE-13C53311A251}" dt="2020-10-27T21:10:16.545" v="199" actId="2696"/>
        <pc:sldMkLst>
          <pc:docMk/>
          <pc:sldMk cId="2751875830" sldId="362"/>
        </pc:sldMkLst>
      </pc:sldChg>
      <pc:sldChg chg="del">
        <pc:chgData name="Dmitry Bokatov (dbokatov)" userId="db65434e-e60b-41c8-a9cc-eb69d0be6ab8" providerId="ADAL" clId="{84418FC6-2E0D-1B4B-B8EE-13C53311A251}" dt="2020-10-27T21:10:18.758" v="200" actId="2696"/>
        <pc:sldMkLst>
          <pc:docMk/>
          <pc:sldMk cId="3537984547" sldId="363"/>
        </pc:sldMkLst>
      </pc:sldChg>
      <pc:sldChg chg="addSp delSp modSp mod">
        <pc:chgData name="Dmitry Bokatov (dbokatov)" userId="db65434e-e60b-41c8-a9cc-eb69d0be6ab8" providerId="ADAL" clId="{84418FC6-2E0D-1B4B-B8EE-13C53311A251}" dt="2020-10-28T08:16:10.921" v="1182"/>
        <pc:sldMkLst>
          <pc:docMk/>
          <pc:sldMk cId="1331235081" sldId="364"/>
        </pc:sldMkLst>
        <pc:spChg chg="mod">
          <ac:chgData name="Dmitry Bokatov (dbokatov)" userId="db65434e-e60b-41c8-a9cc-eb69d0be6ab8" providerId="ADAL" clId="{84418FC6-2E0D-1B4B-B8EE-13C53311A251}" dt="2020-10-28T08:16:10.921" v="1182"/>
          <ac:spMkLst>
            <pc:docMk/>
            <pc:sldMk cId="1331235081" sldId="364"/>
            <ac:spMk id="2" creationId="{7D639F31-8B11-3043-976E-0163C01551E8}"/>
          </ac:spMkLst>
        </pc:spChg>
        <pc:spChg chg="del">
          <ac:chgData name="Dmitry Bokatov (dbokatov)" userId="db65434e-e60b-41c8-a9cc-eb69d0be6ab8" providerId="ADAL" clId="{84418FC6-2E0D-1B4B-B8EE-13C53311A251}" dt="2020-10-27T22:10:05.660" v="339" actId="478"/>
          <ac:spMkLst>
            <pc:docMk/>
            <pc:sldMk cId="1331235081" sldId="364"/>
            <ac:spMk id="5" creationId="{BBE17D7C-E97A-9143-BF98-1613EB9954E1}"/>
          </ac:spMkLst>
        </pc:spChg>
        <pc:spChg chg="del">
          <ac:chgData name="Dmitry Bokatov (dbokatov)" userId="db65434e-e60b-41c8-a9cc-eb69d0be6ab8" providerId="ADAL" clId="{84418FC6-2E0D-1B4B-B8EE-13C53311A251}" dt="2020-10-27T22:10:05.660" v="339" actId="478"/>
          <ac:spMkLst>
            <pc:docMk/>
            <pc:sldMk cId="1331235081" sldId="364"/>
            <ac:spMk id="6" creationId="{37C9F993-CAE0-3743-B53D-FA90BAB780D4}"/>
          </ac:spMkLst>
        </pc:spChg>
        <pc:spChg chg="del">
          <ac:chgData name="Dmitry Bokatov (dbokatov)" userId="db65434e-e60b-41c8-a9cc-eb69d0be6ab8" providerId="ADAL" clId="{84418FC6-2E0D-1B4B-B8EE-13C53311A251}" dt="2020-10-27T22:10:05.660" v="339" actId="478"/>
          <ac:spMkLst>
            <pc:docMk/>
            <pc:sldMk cId="1331235081" sldId="364"/>
            <ac:spMk id="7" creationId="{4A586F70-88EE-AE40-885B-B50164A13E8F}"/>
          </ac:spMkLst>
        </pc:spChg>
        <pc:spChg chg="del">
          <ac:chgData name="Dmitry Bokatov (dbokatov)" userId="db65434e-e60b-41c8-a9cc-eb69d0be6ab8" providerId="ADAL" clId="{84418FC6-2E0D-1B4B-B8EE-13C53311A251}" dt="2020-10-27T22:10:05.660" v="339" actId="478"/>
          <ac:spMkLst>
            <pc:docMk/>
            <pc:sldMk cId="1331235081" sldId="364"/>
            <ac:spMk id="8" creationId="{C419E3A7-9FC8-E345-912A-EDB720965B42}"/>
          </ac:spMkLst>
        </pc:spChg>
        <pc:spChg chg="del">
          <ac:chgData name="Dmitry Bokatov (dbokatov)" userId="db65434e-e60b-41c8-a9cc-eb69d0be6ab8" providerId="ADAL" clId="{84418FC6-2E0D-1B4B-B8EE-13C53311A251}" dt="2020-10-27T22:10:05.660" v="339" actId="478"/>
          <ac:spMkLst>
            <pc:docMk/>
            <pc:sldMk cId="1331235081" sldId="364"/>
            <ac:spMk id="9" creationId="{4C8B3153-E0C7-6843-8806-B4D318126546}"/>
          </ac:spMkLst>
        </pc:spChg>
        <pc:spChg chg="del">
          <ac:chgData name="Dmitry Bokatov (dbokatov)" userId="db65434e-e60b-41c8-a9cc-eb69d0be6ab8" providerId="ADAL" clId="{84418FC6-2E0D-1B4B-B8EE-13C53311A251}" dt="2020-10-27T22:10:05.660" v="339" actId="478"/>
          <ac:spMkLst>
            <pc:docMk/>
            <pc:sldMk cId="1331235081" sldId="364"/>
            <ac:spMk id="10" creationId="{D1F01EE3-16A4-9C44-B752-F19BC1AC3EF8}"/>
          </ac:spMkLst>
        </pc:spChg>
        <pc:picChg chg="del">
          <ac:chgData name="Dmitry Bokatov (dbokatov)" userId="db65434e-e60b-41c8-a9cc-eb69d0be6ab8" providerId="ADAL" clId="{84418FC6-2E0D-1B4B-B8EE-13C53311A251}" dt="2020-10-27T22:10:02.334" v="338" actId="478"/>
          <ac:picMkLst>
            <pc:docMk/>
            <pc:sldMk cId="1331235081" sldId="364"/>
            <ac:picMk id="3" creationId="{F1623FF1-F06A-B04D-A6E0-CF1110008BCA}"/>
          </ac:picMkLst>
        </pc:picChg>
        <pc:picChg chg="del">
          <ac:chgData name="Dmitry Bokatov (dbokatov)" userId="db65434e-e60b-41c8-a9cc-eb69d0be6ab8" providerId="ADAL" clId="{84418FC6-2E0D-1B4B-B8EE-13C53311A251}" dt="2020-10-27T22:10:02.334" v="338" actId="478"/>
          <ac:picMkLst>
            <pc:docMk/>
            <pc:sldMk cId="1331235081" sldId="364"/>
            <ac:picMk id="4" creationId="{D867A87D-633A-A547-8104-ED2F2B55AC11}"/>
          </ac:picMkLst>
        </pc:picChg>
        <pc:picChg chg="add mod">
          <ac:chgData name="Dmitry Bokatov (dbokatov)" userId="db65434e-e60b-41c8-a9cc-eb69d0be6ab8" providerId="ADAL" clId="{84418FC6-2E0D-1B4B-B8EE-13C53311A251}" dt="2020-10-28T08:11:38.507" v="1158" actId="108"/>
          <ac:picMkLst>
            <pc:docMk/>
            <pc:sldMk cId="1331235081" sldId="364"/>
            <ac:picMk id="12" creationId="{A5BC3810-4B6F-A948-A511-B31E099C36AF}"/>
          </ac:picMkLst>
        </pc:picChg>
        <pc:picChg chg="add mod">
          <ac:chgData name="Dmitry Bokatov (dbokatov)" userId="db65434e-e60b-41c8-a9cc-eb69d0be6ab8" providerId="ADAL" clId="{84418FC6-2E0D-1B4B-B8EE-13C53311A251}" dt="2020-10-28T08:12:12.128" v="1163" actId="1076"/>
          <ac:picMkLst>
            <pc:docMk/>
            <pc:sldMk cId="1331235081" sldId="364"/>
            <ac:picMk id="13" creationId="{8E8CF50F-DE20-D242-B576-04A02C9E38B2}"/>
          </ac:picMkLst>
        </pc:picChg>
        <pc:cxnChg chg="del mod">
          <ac:chgData name="Dmitry Bokatov (dbokatov)" userId="db65434e-e60b-41c8-a9cc-eb69d0be6ab8" providerId="ADAL" clId="{84418FC6-2E0D-1B4B-B8EE-13C53311A251}" dt="2020-10-27T22:10:05.660" v="339" actId="478"/>
          <ac:cxnSpMkLst>
            <pc:docMk/>
            <pc:sldMk cId="1331235081" sldId="364"/>
            <ac:cxnSpMk id="11" creationId="{8AA9CC54-D098-AF4C-B27E-6933ECC9CEBE}"/>
          </ac:cxnSpMkLst>
        </pc:cxnChg>
        <pc:cxnChg chg="add mod">
          <ac:chgData name="Dmitry Bokatov (dbokatov)" userId="db65434e-e60b-41c8-a9cc-eb69d0be6ab8" providerId="ADAL" clId="{84418FC6-2E0D-1B4B-B8EE-13C53311A251}" dt="2020-10-28T08:12:29.408" v="1166" actId="14100"/>
          <ac:cxnSpMkLst>
            <pc:docMk/>
            <pc:sldMk cId="1331235081" sldId="364"/>
            <ac:cxnSpMk id="14" creationId="{C33A498F-6858-E346-9367-F1218F62E61A}"/>
          </ac:cxnSpMkLst>
        </pc:cxnChg>
      </pc:sldChg>
      <pc:sldChg chg="addSp delSp modSp mod">
        <pc:chgData name="Dmitry Bokatov (dbokatov)" userId="db65434e-e60b-41c8-a9cc-eb69d0be6ab8" providerId="ADAL" clId="{84418FC6-2E0D-1B4B-B8EE-13C53311A251}" dt="2020-10-28T08:16:14.540" v="1183"/>
        <pc:sldMkLst>
          <pc:docMk/>
          <pc:sldMk cId="3618301947" sldId="365"/>
        </pc:sldMkLst>
        <pc:spChg chg="mod">
          <ac:chgData name="Dmitry Bokatov (dbokatov)" userId="db65434e-e60b-41c8-a9cc-eb69d0be6ab8" providerId="ADAL" clId="{84418FC6-2E0D-1B4B-B8EE-13C53311A251}" dt="2020-10-28T08:16:14.540" v="1183"/>
          <ac:spMkLst>
            <pc:docMk/>
            <pc:sldMk cId="3618301947" sldId="365"/>
            <ac:spMk id="2" creationId="{7D639F31-8B11-3043-976E-0163C01551E8}"/>
          </ac:spMkLst>
        </pc:spChg>
        <pc:spChg chg="del">
          <ac:chgData name="Dmitry Bokatov (dbokatov)" userId="db65434e-e60b-41c8-a9cc-eb69d0be6ab8" providerId="ADAL" clId="{84418FC6-2E0D-1B4B-B8EE-13C53311A251}" dt="2020-10-27T22:10:43.641" v="348" actId="478"/>
          <ac:spMkLst>
            <pc:docMk/>
            <pc:sldMk cId="3618301947" sldId="365"/>
            <ac:spMk id="4" creationId="{A104863F-09EF-0842-8F76-ED0D58251B41}"/>
          </ac:spMkLst>
        </pc:spChg>
        <pc:spChg chg="add mod">
          <ac:chgData name="Dmitry Bokatov (dbokatov)" userId="db65434e-e60b-41c8-a9cc-eb69d0be6ab8" providerId="ADAL" clId="{84418FC6-2E0D-1B4B-B8EE-13C53311A251}" dt="2020-10-28T08:12:58.328" v="1172" actId="14100"/>
          <ac:spMkLst>
            <pc:docMk/>
            <pc:sldMk cId="3618301947" sldId="365"/>
            <ac:spMk id="6" creationId="{4B14A170-614F-294D-95E3-F4DED7F57D1D}"/>
          </ac:spMkLst>
        </pc:spChg>
        <pc:picChg chg="del">
          <ac:chgData name="Dmitry Bokatov (dbokatov)" userId="db65434e-e60b-41c8-a9cc-eb69d0be6ab8" providerId="ADAL" clId="{84418FC6-2E0D-1B4B-B8EE-13C53311A251}" dt="2020-10-27T22:10:41.986" v="347" actId="478"/>
          <ac:picMkLst>
            <pc:docMk/>
            <pc:sldMk cId="3618301947" sldId="365"/>
            <ac:picMk id="3" creationId="{80CCC333-13A5-2742-8988-22BEAE207B58}"/>
          </ac:picMkLst>
        </pc:picChg>
        <pc:picChg chg="add mod">
          <ac:chgData name="Dmitry Bokatov (dbokatov)" userId="db65434e-e60b-41c8-a9cc-eb69d0be6ab8" providerId="ADAL" clId="{84418FC6-2E0D-1B4B-B8EE-13C53311A251}" dt="2020-10-28T08:12:35.537" v="1167" actId="108"/>
          <ac:picMkLst>
            <pc:docMk/>
            <pc:sldMk cId="3618301947" sldId="365"/>
            <ac:picMk id="5" creationId="{AE6D50B1-5718-2044-BACB-4DC04C888CFB}"/>
          </ac:picMkLst>
        </pc:picChg>
      </pc:sldChg>
      <pc:sldChg chg="addSp delSp modSp mod">
        <pc:chgData name="Dmitry Bokatov (dbokatov)" userId="db65434e-e60b-41c8-a9cc-eb69d0be6ab8" providerId="ADAL" clId="{84418FC6-2E0D-1B4B-B8EE-13C53311A251}" dt="2020-10-28T08:16:20.150" v="1184"/>
        <pc:sldMkLst>
          <pc:docMk/>
          <pc:sldMk cId="1456733525" sldId="366"/>
        </pc:sldMkLst>
        <pc:spChg chg="mod">
          <ac:chgData name="Dmitry Bokatov (dbokatov)" userId="db65434e-e60b-41c8-a9cc-eb69d0be6ab8" providerId="ADAL" clId="{84418FC6-2E0D-1B4B-B8EE-13C53311A251}" dt="2020-10-28T08:16:20.150" v="1184"/>
          <ac:spMkLst>
            <pc:docMk/>
            <pc:sldMk cId="1456733525" sldId="366"/>
            <ac:spMk id="2" creationId="{7D639F31-8B11-3043-976E-0163C01551E8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7" creationId="{6BEB2584-FDA7-4045-93AA-D1FFD98A91D8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8" creationId="{C6A3C764-A40F-9A40-9961-C5F301D29C3C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9" creationId="{AF257E66-5B9B-8F4D-BF30-E4AB0E3FB188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10" creationId="{C4E29B5E-EE03-9345-A2B4-7CCBB0A69777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11" creationId="{A10444DF-3F21-AC4C-8CE0-D1F6DA74394F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12" creationId="{6C162DC5-BFCF-8648-A10C-06E99B39D0D9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13" creationId="{9500570B-9801-1044-AB87-A61C8FF981A6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14" creationId="{ABF45B07-0495-4745-A470-408D1D3DC153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15" creationId="{247BAE8E-1FF9-A848-8394-79FEDA50646D}"/>
          </ac:spMkLst>
        </pc:spChg>
        <pc:spChg chg="del">
          <ac:chgData name="Dmitry Bokatov (dbokatov)" userId="db65434e-e60b-41c8-a9cc-eb69d0be6ab8" providerId="ADAL" clId="{84418FC6-2E0D-1B4B-B8EE-13C53311A251}" dt="2020-10-27T22:11:17.577" v="352" actId="478"/>
          <ac:spMkLst>
            <pc:docMk/>
            <pc:sldMk cId="1456733525" sldId="366"/>
            <ac:spMk id="16" creationId="{2C2ED102-422E-0040-B7FE-A621089633A2}"/>
          </ac:spMkLst>
        </pc:spChg>
        <pc:spChg chg="add mod">
          <ac:chgData name="Dmitry Bokatov (dbokatov)" userId="db65434e-e60b-41c8-a9cc-eb69d0be6ab8" providerId="ADAL" clId="{84418FC6-2E0D-1B4B-B8EE-13C53311A251}" dt="2020-10-28T08:14:47.813" v="1177" actId="1076"/>
          <ac:spMkLst>
            <pc:docMk/>
            <pc:sldMk cId="1456733525" sldId="366"/>
            <ac:spMk id="20" creationId="{AE7A85D5-FA2D-EC4B-B5F0-76484DE3B6E9}"/>
          </ac:spMkLst>
        </pc:spChg>
        <pc:picChg chg="del">
          <ac:chgData name="Dmitry Bokatov (dbokatov)" userId="db65434e-e60b-41c8-a9cc-eb69d0be6ab8" providerId="ADAL" clId="{84418FC6-2E0D-1B4B-B8EE-13C53311A251}" dt="2020-10-27T22:11:17.577" v="352" actId="478"/>
          <ac:picMkLst>
            <pc:docMk/>
            <pc:sldMk cId="1456733525" sldId="366"/>
            <ac:picMk id="3" creationId="{B9AE308C-A6EA-7848-834C-809FD9A7D44C}"/>
          </ac:picMkLst>
        </pc:picChg>
        <pc:picChg chg="del">
          <ac:chgData name="Dmitry Bokatov (dbokatov)" userId="db65434e-e60b-41c8-a9cc-eb69d0be6ab8" providerId="ADAL" clId="{84418FC6-2E0D-1B4B-B8EE-13C53311A251}" dt="2020-10-27T22:11:17.577" v="352" actId="478"/>
          <ac:picMkLst>
            <pc:docMk/>
            <pc:sldMk cId="1456733525" sldId="366"/>
            <ac:picMk id="4" creationId="{070ABC89-9A72-5D4A-9281-810D38C89A19}"/>
          </ac:picMkLst>
        </pc:picChg>
        <pc:picChg chg="del">
          <ac:chgData name="Dmitry Bokatov (dbokatov)" userId="db65434e-e60b-41c8-a9cc-eb69d0be6ab8" providerId="ADAL" clId="{84418FC6-2E0D-1B4B-B8EE-13C53311A251}" dt="2020-10-27T22:11:17.577" v="352" actId="478"/>
          <ac:picMkLst>
            <pc:docMk/>
            <pc:sldMk cId="1456733525" sldId="366"/>
            <ac:picMk id="5" creationId="{44D4B199-448E-354E-87FC-68A0A40CFC27}"/>
          </ac:picMkLst>
        </pc:picChg>
        <pc:picChg chg="add mod">
          <ac:chgData name="Dmitry Bokatov (dbokatov)" userId="db65434e-e60b-41c8-a9cc-eb69d0be6ab8" providerId="ADAL" clId="{84418FC6-2E0D-1B4B-B8EE-13C53311A251}" dt="2020-10-28T08:14:47.813" v="1177" actId="1076"/>
          <ac:picMkLst>
            <pc:docMk/>
            <pc:sldMk cId="1456733525" sldId="366"/>
            <ac:picMk id="6" creationId="{FFD81FE4-907C-FC41-BCCD-D0FD8AD6FCEC}"/>
          </ac:picMkLst>
        </pc:picChg>
        <pc:cxnChg chg="del">
          <ac:chgData name="Dmitry Bokatov (dbokatov)" userId="db65434e-e60b-41c8-a9cc-eb69d0be6ab8" providerId="ADAL" clId="{84418FC6-2E0D-1B4B-B8EE-13C53311A251}" dt="2020-10-27T22:11:17.577" v="352" actId="478"/>
          <ac:cxnSpMkLst>
            <pc:docMk/>
            <pc:sldMk cId="1456733525" sldId="366"/>
            <ac:cxnSpMk id="17" creationId="{D9187D2C-6066-FF45-8595-8D551A6A0FDB}"/>
          </ac:cxnSpMkLst>
        </pc:cxnChg>
        <pc:cxnChg chg="del mod">
          <ac:chgData name="Dmitry Bokatov (dbokatov)" userId="db65434e-e60b-41c8-a9cc-eb69d0be6ab8" providerId="ADAL" clId="{84418FC6-2E0D-1B4B-B8EE-13C53311A251}" dt="2020-10-27T22:11:17.577" v="352" actId="478"/>
          <ac:cxnSpMkLst>
            <pc:docMk/>
            <pc:sldMk cId="1456733525" sldId="366"/>
            <ac:cxnSpMk id="19" creationId="{8A77E067-39CF-644E-9268-729A2597CAED}"/>
          </ac:cxnSpMkLst>
        </pc:cxnChg>
      </pc:sldChg>
      <pc:sldChg chg="del">
        <pc:chgData name="Dmitry Bokatov (dbokatov)" userId="db65434e-e60b-41c8-a9cc-eb69d0be6ab8" providerId="ADAL" clId="{84418FC6-2E0D-1B4B-B8EE-13C53311A251}" dt="2020-10-27T22:23:45.343" v="558" actId="2696"/>
        <pc:sldMkLst>
          <pc:docMk/>
          <pc:sldMk cId="1227652320" sldId="367"/>
        </pc:sldMkLst>
      </pc:sldChg>
      <pc:sldChg chg="del">
        <pc:chgData name="Dmitry Bokatov (dbokatov)" userId="db65434e-e60b-41c8-a9cc-eb69d0be6ab8" providerId="ADAL" clId="{84418FC6-2E0D-1B4B-B8EE-13C53311A251}" dt="2020-10-27T22:23:42.442" v="557" actId="2696"/>
        <pc:sldMkLst>
          <pc:docMk/>
          <pc:sldMk cId="2138507313" sldId="368"/>
        </pc:sldMkLst>
      </pc:sldChg>
      <pc:sldChg chg="del">
        <pc:chgData name="Dmitry Bokatov (dbokatov)" userId="db65434e-e60b-41c8-a9cc-eb69d0be6ab8" providerId="ADAL" clId="{84418FC6-2E0D-1B4B-B8EE-13C53311A251}" dt="2020-10-27T22:23:38.843" v="556" actId="2696"/>
        <pc:sldMkLst>
          <pc:docMk/>
          <pc:sldMk cId="106448251" sldId="369"/>
        </pc:sldMkLst>
      </pc:sldChg>
      <pc:sldChg chg="del">
        <pc:chgData name="Dmitry Bokatov (dbokatov)" userId="db65434e-e60b-41c8-a9cc-eb69d0be6ab8" providerId="ADAL" clId="{84418FC6-2E0D-1B4B-B8EE-13C53311A251}" dt="2020-10-27T22:23:32.887" v="554" actId="2696"/>
        <pc:sldMkLst>
          <pc:docMk/>
          <pc:sldMk cId="622765101" sldId="370"/>
        </pc:sldMkLst>
      </pc:sldChg>
      <pc:sldChg chg="del">
        <pc:chgData name="Dmitry Bokatov (dbokatov)" userId="db65434e-e60b-41c8-a9cc-eb69d0be6ab8" providerId="ADAL" clId="{84418FC6-2E0D-1B4B-B8EE-13C53311A251}" dt="2020-10-27T22:23:36.996" v="555" actId="2696"/>
        <pc:sldMkLst>
          <pc:docMk/>
          <pc:sldMk cId="2366493796" sldId="377"/>
        </pc:sldMkLst>
      </pc:sldChg>
      <pc:sldChg chg="addSp delSp modSp add mod">
        <pc:chgData name="Dmitry Bokatov (dbokatov)" userId="db65434e-e60b-41c8-a9cc-eb69d0be6ab8" providerId="ADAL" clId="{84418FC6-2E0D-1B4B-B8EE-13C53311A251}" dt="2020-10-27T22:21:53.296" v="535" actId="20577"/>
        <pc:sldMkLst>
          <pc:docMk/>
          <pc:sldMk cId="1426377941" sldId="378"/>
        </pc:sldMkLst>
        <pc:spChg chg="mod">
          <ac:chgData name="Dmitry Bokatov (dbokatov)" userId="db65434e-e60b-41c8-a9cc-eb69d0be6ab8" providerId="ADAL" clId="{84418FC6-2E0D-1B4B-B8EE-13C53311A251}" dt="2020-10-27T20:52:39.164" v="136" actId="20577"/>
          <ac:spMkLst>
            <pc:docMk/>
            <pc:sldMk cId="1426377941" sldId="378"/>
            <ac:spMk id="2" creationId="{7D639F31-8B11-3043-976E-0163C01551E8}"/>
          </ac:spMkLst>
        </pc:spChg>
        <pc:spChg chg="mod">
          <ac:chgData name="Dmitry Bokatov (dbokatov)" userId="db65434e-e60b-41c8-a9cc-eb69d0be6ab8" providerId="ADAL" clId="{84418FC6-2E0D-1B4B-B8EE-13C53311A251}" dt="2020-10-27T20:35:36.551" v="66" actId="1076"/>
          <ac:spMkLst>
            <pc:docMk/>
            <pc:sldMk cId="1426377941" sldId="378"/>
            <ac:spMk id="3" creationId="{E23FAC48-EE05-6344-90AC-2387D0B302E6}"/>
          </ac:spMkLst>
        </pc:spChg>
        <pc:spChg chg="mod">
          <ac:chgData name="Dmitry Bokatov (dbokatov)" userId="db65434e-e60b-41c8-a9cc-eb69d0be6ab8" providerId="ADAL" clId="{84418FC6-2E0D-1B4B-B8EE-13C53311A251}" dt="2020-10-27T20:35:32.189" v="65" actId="1076"/>
          <ac:spMkLst>
            <pc:docMk/>
            <pc:sldMk cId="1426377941" sldId="378"/>
            <ac:spMk id="7" creationId="{1230A3B5-A158-8A4B-9ED4-CAA25EC8DF6F}"/>
          </ac:spMkLst>
        </pc:spChg>
        <pc:spChg chg="mod">
          <ac:chgData name="Dmitry Bokatov (dbokatov)" userId="db65434e-e60b-41c8-a9cc-eb69d0be6ab8" providerId="ADAL" clId="{84418FC6-2E0D-1B4B-B8EE-13C53311A251}" dt="2020-10-27T20:35:32.189" v="65" actId="1076"/>
          <ac:spMkLst>
            <pc:docMk/>
            <pc:sldMk cId="1426377941" sldId="378"/>
            <ac:spMk id="8" creationId="{F1862394-0B06-D54E-951B-48BE93E6C8D1}"/>
          </ac:spMkLst>
        </pc:spChg>
        <pc:spChg chg="add mod">
          <ac:chgData name="Dmitry Bokatov (dbokatov)" userId="db65434e-e60b-41c8-a9cc-eb69d0be6ab8" providerId="ADAL" clId="{84418FC6-2E0D-1B4B-B8EE-13C53311A251}" dt="2020-10-27T22:21:46.324" v="531" actId="1076"/>
          <ac:spMkLst>
            <pc:docMk/>
            <pc:sldMk cId="1426377941" sldId="378"/>
            <ac:spMk id="9" creationId="{495C4817-514C-914E-AA66-FD76337802D6}"/>
          </ac:spMkLst>
        </pc:spChg>
        <pc:spChg chg="add mod">
          <ac:chgData name="Dmitry Bokatov (dbokatov)" userId="db65434e-e60b-41c8-a9cc-eb69d0be6ab8" providerId="ADAL" clId="{84418FC6-2E0D-1B4B-B8EE-13C53311A251}" dt="2020-10-27T22:21:53.296" v="535" actId="20577"/>
          <ac:spMkLst>
            <pc:docMk/>
            <pc:sldMk cId="1426377941" sldId="378"/>
            <ac:spMk id="10" creationId="{C800BDE6-50A5-F248-8579-7CF7E10D8B5B}"/>
          </ac:spMkLst>
        </pc:spChg>
        <pc:picChg chg="add mod">
          <ac:chgData name="Dmitry Bokatov (dbokatov)" userId="db65434e-e60b-41c8-a9cc-eb69d0be6ab8" providerId="ADAL" clId="{84418FC6-2E0D-1B4B-B8EE-13C53311A251}" dt="2020-10-27T20:35:32.189" v="65" actId="1076"/>
          <ac:picMkLst>
            <pc:docMk/>
            <pc:sldMk cId="1426377941" sldId="378"/>
            <ac:picMk id="4" creationId="{DDFA9C7A-A599-154F-B069-CF01A3C04B49}"/>
          </ac:picMkLst>
        </pc:picChg>
        <pc:picChg chg="del">
          <ac:chgData name="Dmitry Bokatov (dbokatov)" userId="db65434e-e60b-41c8-a9cc-eb69d0be6ab8" providerId="ADAL" clId="{84418FC6-2E0D-1B4B-B8EE-13C53311A251}" dt="2020-10-27T20:30:06.319" v="51" actId="478"/>
          <ac:picMkLst>
            <pc:docMk/>
            <pc:sldMk cId="1426377941" sldId="378"/>
            <ac:picMk id="6" creationId="{4F294893-EB56-7A42-B9ED-FBDF071D8180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7T22:22:10.780" v="542" actId="20577"/>
        <pc:sldMkLst>
          <pc:docMk/>
          <pc:sldMk cId="2490183473" sldId="379"/>
        </pc:sldMkLst>
        <pc:spChg chg="mod">
          <ac:chgData name="Dmitry Bokatov (dbokatov)" userId="db65434e-e60b-41c8-a9cc-eb69d0be6ab8" providerId="ADAL" clId="{84418FC6-2E0D-1B4B-B8EE-13C53311A251}" dt="2020-10-27T20:52:55.535" v="141" actId="20577"/>
          <ac:spMkLst>
            <pc:docMk/>
            <pc:sldMk cId="2490183473" sldId="379"/>
            <ac:spMk id="2" creationId="{7D639F31-8B11-3043-976E-0163C01551E8}"/>
          </ac:spMkLst>
        </pc:spChg>
        <pc:spChg chg="del">
          <ac:chgData name="Dmitry Bokatov (dbokatov)" userId="db65434e-e60b-41c8-a9cc-eb69d0be6ab8" providerId="ADAL" clId="{84418FC6-2E0D-1B4B-B8EE-13C53311A251}" dt="2020-10-27T20:35:48.649" v="68" actId="478"/>
          <ac:spMkLst>
            <pc:docMk/>
            <pc:sldMk cId="2490183473" sldId="379"/>
            <ac:spMk id="3" creationId="{E23FAC48-EE05-6344-90AC-2387D0B302E6}"/>
          </ac:spMkLst>
        </pc:spChg>
        <pc:spChg chg="del">
          <ac:chgData name="Dmitry Bokatov (dbokatov)" userId="db65434e-e60b-41c8-a9cc-eb69d0be6ab8" providerId="ADAL" clId="{84418FC6-2E0D-1B4B-B8EE-13C53311A251}" dt="2020-10-27T20:35:52.986" v="69" actId="478"/>
          <ac:spMkLst>
            <pc:docMk/>
            <pc:sldMk cId="2490183473" sldId="379"/>
            <ac:spMk id="7" creationId="{1230A3B5-A158-8A4B-9ED4-CAA25EC8DF6F}"/>
          </ac:spMkLst>
        </pc:spChg>
        <pc:spChg chg="del">
          <ac:chgData name="Dmitry Bokatov (dbokatov)" userId="db65434e-e60b-41c8-a9cc-eb69d0be6ab8" providerId="ADAL" clId="{84418FC6-2E0D-1B4B-B8EE-13C53311A251}" dt="2020-10-27T20:35:52.986" v="69" actId="478"/>
          <ac:spMkLst>
            <pc:docMk/>
            <pc:sldMk cId="2490183473" sldId="379"/>
            <ac:spMk id="8" creationId="{F1862394-0B06-D54E-951B-48BE93E6C8D1}"/>
          </ac:spMkLst>
        </pc:spChg>
        <pc:spChg chg="add mod">
          <ac:chgData name="Dmitry Bokatov (dbokatov)" userId="db65434e-e60b-41c8-a9cc-eb69d0be6ab8" providerId="ADAL" clId="{84418FC6-2E0D-1B4B-B8EE-13C53311A251}" dt="2020-10-27T22:17:16.807" v="497" actId="14100"/>
          <ac:spMkLst>
            <pc:docMk/>
            <pc:sldMk cId="2490183473" sldId="379"/>
            <ac:spMk id="10" creationId="{DD265D45-500C-D645-BA95-6C5B52538DC7}"/>
          </ac:spMkLst>
        </pc:spChg>
        <pc:spChg chg="add del mod">
          <ac:chgData name="Dmitry Bokatov (dbokatov)" userId="db65434e-e60b-41c8-a9cc-eb69d0be6ab8" providerId="ADAL" clId="{84418FC6-2E0D-1B4B-B8EE-13C53311A251}" dt="2020-10-27T22:17:28.316" v="500" actId="478"/>
          <ac:spMkLst>
            <pc:docMk/>
            <pc:sldMk cId="2490183473" sldId="379"/>
            <ac:spMk id="11" creationId="{6FD3722D-4DA3-9C43-A2E9-FC6999D8728E}"/>
          </ac:spMkLst>
        </pc:spChg>
        <pc:spChg chg="add del mod">
          <ac:chgData name="Dmitry Bokatov (dbokatov)" userId="db65434e-e60b-41c8-a9cc-eb69d0be6ab8" providerId="ADAL" clId="{84418FC6-2E0D-1B4B-B8EE-13C53311A251}" dt="2020-10-27T22:19:34.296" v="508" actId="478"/>
          <ac:spMkLst>
            <pc:docMk/>
            <pc:sldMk cId="2490183473" sldId="379"/>
            <ac:spMk id="13" creationId="{42D7550B-7FD1-1E4D-A1A2-07920F23EC84}"/>
          </ac:spMkLst>
        </pc:spChg>
        <pc:spChg chg="add mod">
          <ac:chgData name="Dmitry Bokatov (dbokatov)" userId="db65434e-e60b-41c8-a9cc-eb69d0be6ab8" providerId="ADAL" clId="{84418FC6-2E0D-1B4B-B8EE-13C53311A251}" dt="2020-10-27T22:22:00.331" v="537" actId="1076"/>
          <ac:spMkLst>
            <pc:docMk/>
            <pc:sldMk cId="2490183473" sldId="379"/>
            <ac:spMk id="14" creationId="{C11300E0-4370-1640-A6A9-78269E691A38}"/>
          </ac:spMkLst>
        </pc:spChg>
        <pc:spChg chg="add mod">
          <ac:chgData name="Dmitry Bokatov (dbokatov)" userId="db65434e-e60b-41c8-a9cc-eb69d0be6ab8" providerId="ADAL" clId="{84418FC6-2E0D-1B4B-B8EE-13C53311A251}" dt="2020-10-27T22:22:10.780" v="542" actId="20577"/>
          <ac:spMkLst>
            <pc:docMk/>
            <pc:sldMk cId="2490183473" sldId="379"/>
            <ac:spMk id="15" creationId="{C948FDCC-4117-9345-B0F1-4A54DD6774E4}"/>
          </ac:spMkLst>
        </pc:spChg>
        <pc:picChg chg="del">
          <ac:chgData name="Dmitry Bokatov (dbokatov)" userId="db65434e-e60b-41c8-a9cc-eb69d0be6ab8" providerId="ADAL" clId="{84418FC6-2E0D-1B4B-B8EE-13C53311A251}" dt="2020-10-27T20:35:48.649" v="68" actId="478"/>
          <ac:picMkLst>
            <pc:docMk/>
            <pc:sldMk cId="2490183473" sldId="379"/>
            <ac:picMk id="4" creationId="{DDFA9C7A-A599-154F-B069-CF01A3C04B49}"/>
          </ac:picMkLst>
        </pc:picChg>
        <pc:picChg chg="add mod modCrop">
          <ac:chgData name="Dmitry Bokatov (dbokatov)" userId="db65434e-e60b-41c8-a9cc-eb69d0be6ab8" providerId="ADAL" clId="{84418FC6-2E0D-1B4B-B8EE-13C53311A251}" dt="2020-10-27T22:16:45.382" v="488" actId="1076"/>
          <ac:picMkLst>
            <pc:docMk/>
            <pc:sldMk cId="2490183473" sldId="379"/>
            <ac:picMk id="5" creationId="{CE28D479-31BA-BA48-9619-4D6ED9070256}"/>
          </ac:picMkLst>
        </pc:picChg>
        <pc:picChg chg="add mod">
          <ac:chgData name="Dmitry Bokatov (dbokatov)" userId="db65434e-e60b-41c8-a9cc-eb69d0be6ab8" providerId="ADAL" clId="{84418FC6-2E0D-1B4B-B8EE-13C53311A251}" dt="2020-10-27T22:18:02.860" v="505" actId="1076"/>
          <ac:picMkLst>
            <pc:docMk/>
            <pc:sldMk cId="2490183473" sldId="379"/>
            <ac:picMk id="9" creationId="{9DAFEC00-F1C4-1D4F-83B2-E9F5E37F8B39}"/>
          </ac:picMkLst>
        </pc:picChg>
        <pc:picChg chg="add mod modCrop">
          <ac:chgData name="Dmitry Bokatov (dbokatov)" userId="db65434e-e60b-41c8-a9cc-eb69d0be6ab8" providerId="ADAL" clId="{84418FC6-2E0D-1B4B-B8EE-13C53311A251}" dt="2020-10-27T22:17:53.261" v="504" actId="1076"/>
          <ac:picMkLst>
            <pc:docMk/>
            <pc:sldMk cId="2490183473" sldId="379"/>
            <ac:picMk id="12" creationId="{9BA55F5D-8144-4345-B622-1ECAFE0095BB}"/>
          </ac:picMkLst>
        </pc:picChg>
      </pc:sldChg>
      <pc:sldChg chg="addSp delSp modSp add del mod">
        <pc:chgData name="Dmitry Bokatov (dbokatov)" userId="db65434e-e60b-41c8-a9cc-eb69d0be6ab8" providerId="ADAL" clId="{84418FC6-2E0D-1B4B-B8EE-13C53311A251}" dt="2020-10-27T22:19:39.457" v="509" actId="2696"/>
        <pc:sldMkLst>
          <pc:docMk/>
          <pc:sldMk cId="2042949352" sldId="380"/>
        </pc:sldMkLst>
        <pc:spChg chg="mod">
          <ac:chgData name="Dmitry Bokatov (dbokatov)" userId="db65434e-e60b-41c8-a9cc-eb69d0be6ab8" providerId="ADAL" clId="{84418FC6-2E0D-1B4B-B8EE-13C53311A251}" dt="2020-10-27T20:53:00.695" v="142"/>
          <ac:spMkLst>
            <pc:docMk/>
            <pc:sldMk cId="2042949352" sldId="380"/>
            <ac:spMk id="2" creationId="{7D639F31-8B11-3043-976E-0163C01551E8}"/>
          </ac:spMkLst>
        </pc:spChg>
        <pc:spChg chg="add del mod">
          <ac:chgData name="Dmitry Bokatov (dbokatov)" userId="db65434e-e60b-41c8-a9cc-eb69d0be6ab8" providerId="ADAL" clId="{84418FC6-2E0D-1B4B-B8EE-13C53311A251}" dt="2020-10-27T20:41:45.321" v="88" actId="21"/>
          <ac:spMkLst>
            <pc:docMk/>
            <pc:sldMk cId="2042949352" sldId="380"/>
            <ac:spMk id="4" creationId="{C6609A9D-A06C-F145-8AFF-E206A6CCF231}"/>
          </ac:spMkLst>
        </pc:spChg>
        <pc:picChg chg="add del mod">
          <ac:chgData name="Dmitry Bokatov (dbokatov)" userId="db65434e-e60b-41c8-a9cc-eb69d0be6ab8" providerId="ADAL" clId="{84418FC6-2E0D-1B4B-B8EE-13C53311A251}" dt="2020-10-27T22:16:49.325" v="489" actId="21"/>
          <ac:picMkLst>
            <pc:docMk/>
            <pc:sldMk cId="2042949352" sldId="380"/>
            <ac:picMk id="3" creationId="{1E265988-DE70-F946-9503-378926604A88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7T22:22:18.011" v="544" actId="478"/>
        <pc:sldMkLst>
          <pc:docMk/>
          <pc:sldMk cId="1438235602" sldId="381"/>
        </pc:sldMkLst>
        <pc:spChg chg="mod">
          <ac:chgData name="Dmitry Bokatov (dbokatov)" userId="db65434e-e60b-41c8-a9cc-eb69d0be6ab8" providerId="ADAL" clId="{84418FC6-2E0D-1B4B-B8EE-13C53311A251}" dt="2020-10-27T20:53:04.268" v="143"/>
          <ac:spMkLst>
            <pc:docMk/>
            <pc:sldMk cId="1438235602" sldId="381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7T20:46:42.635" v="117" actId="1076"/>
          <ac:spMkLst>
            <pc:docMk/>
            <pc:sldMk cId="1438235602" sldId="381"/>
            <ac:spMk id="3" creationId="{7F7B6766-56DC-6144-9085-DC9CEAB6939C}"/>
          </ac:spMkLst>
        </pc:spChg>
        <pc:spChg chg="add mod">
          <ac:chgData name="Dmitry Bokatov (dbokatov)" userId="db65434e-e60b-41c8-a9cc-eb69d0be6ab8" providerId="ADAL" clId="{84418FC6-2E0D-1B4B-B8EE-13C53311A251}" dt="2020-10-27T22:20:20.465" v="514" actId="14100"/>
          <ac:spMkLst>
            <pc:docMk/>
            <pc:sldMk cId="1438235602" sldId="381"/>
            <ac:spMk id="8" creationId="{CF46FF0F-5F50-D741-A548-A77C5BA6FA5C}"/>
          </ac:spMkLst>
        </pc:spChg>
        <pc:spChg chg="add mod">
          <ac:chgData name="Dmitry Bokatov (dbokatov)" userId="db65434e-e60b-41c8-a9cc-eb69d0be6ab8" providerId="ADAL" clId="{84418FC6-2E0D-1B4B-B8EE-13C53311A251}" dt="2020-10-27T22:20:33.045" v="519" actId="14100"/>
          <ac:spMkLst>
            <pc:docMk/>
            <pc:sldMk cId="1438235602" sldId="381"/>
            <ac:spMk id="9" creationId="{76EC68D1-0B5D-D04C-9845-2B7E01EDF2DB}"/>
          </ac:spMkLst>
        </pc:spChg>
        <pc:spChg chg="add del mod">
          <ac:chgData name="Dmitry Bokatov (dbokatov)" userId="db65434e-e60b-41c8-a9cc-eb69d0be6ab8" providerId="ADAL" clId="{84418FC6-2E0D-1B4B-B8EE-13C53311A251}" dt="2020-10-27T22:22:18.011" v="544" actId="478"/>
          <ac:spMkLst>
            <pc:docMk/>
            <pc:sldMk cId="1438235602" sldId="381"/>
            <ac:spMk id="10" creationId="{BA9742B9-1167-7E42-9DF5-8438E4D32E1A}"/>
          </ac:spMkLst>
        </pc:spChg>
        <pc:grpChg chg="add mod">
          <ac:chgData name="Dmitry Bokatov (dbokatov)" userId="db65434e-e60b-41c8-a9cc-eb69d0be6ab8" providerId="ADAL" clId="{84418FC6-2E0D-1B4B-B8EE-13C53311A251}" dt="2020-10-27T20:47:01.686" v="120" actId="164"/>
          <ac:grpSpMkLst>
            <pc:docMk/>
            <pc:sldMk cId="1438235602" sldId="381"/>
            <ac:grpSpMk id="7" creationId="{0111CA7A-C0F6-844E-BB1E-2057CDB5160C}"/>
          </ac:grpSpMkLst>
        </pc:grpChg>
        <pc:picChg chg="add mod modCrop">
          <ac:chgData name="Dmitry Bokatov (dbokatov)" userId="db65434e-e60b-41c8-a9cc-eb69d0be6ab8" providerId="ADAL" clId="{84418FC6-2E0D-1B4B-B8EE-13C53311A251}" dt="2020-10-27T22:20:23.927" v="517" actId="1076"/>
          <ac:picMkLst>
            <pc:docMk/>
            <pc:sldMk cId="1438235602" sldId="381"/>
            <ac:picMk id="4" creationId="{D125A05E-B969-814E-87ED-BEE037536AEF}"/>
          </ac:picMkLst>
        </pc:picChg>
        <pc:picChg chg="add mod">
          <ac:chgData name="Dmitry Bokatov (dbokatov)" userId="db65434e-e60b-41c8-a9cc-eb69d0be6ab8" providerId="ADAL" clId="{84418FC6-2E0D-1B4B-B8EE-13C53311A251}" dt="2020-10-27T20:47:01.686" v="120" actId="164"/>
          <ac:picMkLst>
            <pc:docMk/>
            <pc:sldMk cId="1438235602" sldId="381"/>
            <ac:picMk id="5" creationId="{2D5B2DF7-5D0B-5D4D-9107-85B326299184}"/>
          </ac:picMkLst>
        </pc:picChg>
        <pc:picChg chg="add mod">
          <ac:chgData name="Dmitry Bokatov (dbokatov)" userId="db65434e-e60b-41c8-a9cc-eb69d0be6ab8" providerId="ADAL" clId="{84418FC6-2E0D-1B4B-B8EE-13C53311A251}" dt="2020-10-27T20:47:14.019" v="122" actId="1076"/>
          <ac:picMkLst>
            <pc:docMk/>
            <pc:sldMk cId="1438235602" sldId="381"/>
            <ac:picMk id="6" creationId="{730DF70C-8994-934F-B060-0B8E67960E79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7T22:25:40.607" v="602" actId="1076"/>
        <pc:sldMkLst>
          <pc:docMk/>
          <pc:sldMk cId="2345416540" sldId="382"/>
        </pc:sldMkLst>
        <pc:spChg chg="mod">
          <ac:chgData name="Dmitry Bokatov (dbokatov)" userId="db65434e-e60b-41c8-a9cc-eb69d0be6ab8" providerId="ADAL" clId="{84418FC6-2E0D-1B4B-B8EE-13C53311A251}" dt="2020-10-27T20:53:08.101" v="144"/>
          <ac:spMkLst>
            <pc:docMk/>
            <pc:sldMk cId="2345416540" sldId="382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7T22:25:40.607" v="602" actId="1076"/>
          <ac:spMkLst>
            <pc:docMk/>
            <pc:sldMk cId="2345416540" sldId="382"/>
            <ac:spMk id="5" creationId="{B9645848-6109-A24C-A09E-F0914359A25A}"/>
          </ac:spMkLst>
        </pc:spChg>
        <pc:spChg chg="add del mod">
          <ac:chgData name="Dmitry Bokatov (dbokatov)" userId="db65434e-e60b-41c8-a9cc-eb69d0be6ab8" providerId="ADAL" clId="{84418FC6-2E0D-1B4B-B8EE-13C53311A251}" dt="2020-10-27T22:21:18.623" v="528" actId="478"/>
          <ac:spMkLst>
            <pc:docMk/>
            <pc:sldMk cId="2345416540" sldId="382"/>
            <ac:spMk id="6" creationId="{9F716E79-F412-8949-AB82-6C174246E4CA}"/>
          </ac:spMkLst>
        </pc:spChg>
        <pc:spChg chg="add mod">
          <ac:chgData name="Dmitry Bokatov (dbokatov)" userId="db65434e-e60b-41c8-a9cc-eb69d0be6ab8" providerId="ADAL" clId="{84418FC6-2E0D-1B4B-B8EE-13C53311A251}" dt="2020-10-27T22:25:40.607" v="602" actId="1076"/>
          <ac:spMkLst>
            <pc:docMk/>
            <pc:sldMk cId="2345416540" sldId="382"/>
            <ac:spMk id="7" creationId="{C7FAC6BA-3701-234C-9443-71A1B146D151}"/>
          </ac:spMkLst>
        </pc:spChg>
        <pc:spChg chg="add mod">
          <ac:chgData name="Dmitry Bokatov (dbokatov)" userId="db65434e-e60b-41c8-a9cc-eb69d0be6ab8" providerId="ADAL" clId="{84418FC6-2E0D-1B4B-B8EE-13C53311A251}" dt="2020-10-27T22:25:40.607" v="602" actId="1076"/>
          <ac:spMkLst>
            <pc:docMk/>
            <pc:sldMk cId="2345416540" sldId="382"/>
            <ac:spMk id="8" creationId="{2D494CBA-B8CE-F644-BFF0-AA69046D99E0}"/>
          </ac:spMkLst>
        </pc:spChg>
        <pc:spChg chg="add mod">
          <ac:chgData name="Dmitry Bokatov (dbokatov)" userId="db65434e-e60b-41c8-a9cc-eb69d0be6ab8" providerId="ADAL" clId="{84418FC6-2E0D-1B4B-B8EE-13C53311A251}" dt="2020-10-27T22:25:40.607" v="602" actId="1076"/>
          <ac:spMkLst>
            <pc:docMk/>
            <pc:sldMk cId="2345416540" sldId="382"/>
            <ac:spMk id="9" creationId="{7B941F5C-3897-1046-8B9B-ABABED245D91}"/>
          </ac:spMkLst>
        </pc:spChg>
        <pc:picChg chg="add del mod">
          <ac:chgData name="Dmitry Bokatov (dbokatov)" userId="db65434e-e60b-41c8-a9cc-eb69d0be6ab8" providerId="ADAL" clId="{84418FC6-2E0D-1B4B-B8EE-13C53311A251}" dt="2020-10-27T20:44:32.358" v="96" actId="478"/>
          <ac:picMkLst>
            <pc:docMk/>
            <pc:sldMk cId="2345416540" sldId="382"/>
            <ac:picMk id="3" creationId="{91D4F9C1-E011-D544-8584-AE17C876234E}"/>
          </ac:picMkLst>
        </pc:picChg>
        <pc:picChg chg="add mod">
          <ac:chgData name="Dmitry Bokatov (dbokatov)" userId="db65434e-e60b-41c8-a9cc-eb69d0be6ab8" providerId="ADAL" clId="{84418FC6-2E0D-1B4B-B8EE-13C53311A251}" dt="2020-10-27T22:25:40.607" v="602" actId="1076"/>
          <ac:picMkLst>
            <pc:docMk/>
            <pc:sldMk cId="2345416540" sldId="382"/>
            <ac:picMk id="4" creationId="{DB0ECA3C-9E4B-3746-8D9B-0F8AE5F92274}"/>
          </ac:picMkLst>
        </pc:picChg>
      </pc:sldChg>
      <pc:sldChg chg="addSp modSp add mod">
        <pc:chgData name="Dmitry Bokatov (dbokatov)" userId="db65434e-e60b-41c8-a9cc-eb69d0be6ab8" providerId="ADAL" clId="{84418FC6-2E0D-1B4B-B8EE-13C53311A251}" dt="2020-10-27T22:25:56.116" v="603" actId="108"/>
        <pc:sldMkLst>
          <pc:docMk/>
          <pc:sldMk cId="3510849509" sldId="383"/>
        </pc:sldMkLst>
        <pc:spChg chg="mod">
          <ac:chgData name="Dmitry Bokatov (dbokatov)" userId="db65434e-e60b-41c8-a9cc-eb69d0be6ab8" providerId="ADAL" clId="{84418FC6-2E0D-1B4B-B8EE-13C53311A251}" dt="2020-10-27T22:24:53.894" v="594" actId="20577"/>
          <ac:spMkLst>
            <pc:docMk/>
            <pc:sldMk cId="3510849509" sldId="383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7T22:24:21.654" v="561" actId="14100"/>
          <ac:spMkLst>
            <pc:docMk/>
            <pc:sldMk cId="3510849509" sldId="383"/>
            <ac:spMk id="4" creationId="{485EE1DD-C28D-AF43-9FB1-98E13E968D71}"/>
          </ac:spMkLst>
        </pc:spChg>
        <pc:spChg chg="add mod">
          <ac:chgData name="Dmitry Bokatov (dbokatov)" userId="db65434e-e60b-41c8-a9cc-eb69d0be6ab8" providerId="ADAL" clId="{84418FC6-2E0D-1B4B-B8EE-13C53311A251}" dt="2020-10-27T22:24:25.005" v="563" actId="1076"/>
          <ac:spMkLst>
            <pc:docMk/>
            <pc:sldMk cId="3510849509" sldId="383"/>
            <ac:spMk id="5" creationId="{87864385-5C02-EF4A-A064-7156484AEC86}"/>
          </ac:spMkLst>
        </pc:spChg>
        <pc:spChg chg="add mod">
          <ac:chgData name="Dmitry Bokatov (dbokatov)" userId="db65434e-e60b-41c8-a9cc-eb69d0be6ab8" providerId="ADAL" clId="{84418FC6-2E0D-1B4B-B8EE-13C53311A251}" dt="2020-10-27T22:25:09.973" v="596" actId="1076"/>
          <ac:spMkLst>
            <pc:docMk/>
            <pc:sldMk cId="3510849509" sldId="383"/>
            <ac:spMk id="6" creationId="{73C7F778-04DF-D74E-98C2-CDD9123EE09F}"/>
          </ac:spMkLst>
        </pc:spChg>
        <pc:spChg chg="add mod">
          <ac:chgData name="Dmitry Bokatov (dbokatov)" userId="db65434e-e60b-41c8-a9cc-eb69d0be6ab8" providerId="ADAL" clId="{84418FC6-2E0D-1B4B-B8EE-13C53311A251}" dt="2020-10-27T22:25:15.972" v="600" actId="20577"/>
          <ac:spMkLst>
            <pc:docMk/>
            <pc:sldMk cId="3510849509" sldId="383"/>
            <ac:spMk id="7" creationId="{CEE04D6F-CC51-EE4B-9EEE-8C3E80088E86}"/>
          </ac:spMkLst>
        </pc:spChg>
        <pc:picChg chg="add mod">
          <ac:chgData name="Dmitry Bokatov (dbokatov)" userId="db65434e-e60b-41c8-a9cc-eb69d0be6ab8" providerId="ADAL" clId="{84418FC6-2E0D-1B4B-B8EE-13C53311A251}" dt="2020-10-27T22:25:56.116" v="603" actId="108"/>
          <ac:picMkLst>
            <pc:docMk/>
            <pc:sldMk cId="3510849509" sldId="383"/>
            <ac:picMk id="3" creationId="{F47140C5-2290-854B-9E5C-0CB758247EB3}"/>
          </ac:picMkLst>
        </pc:picChg>
      </pc:sldChg>
      <pc:sldChg chg="addSp modSp add mod">
        <pc:chgData name="Dmitry Bokatov (dbokatov)" userId="db65434e-e60b-41c8-a9cc-eb69d0be6ab8" providerId="ADAL" clId="{84418FC6-2E0D-1B4B-B8EE-13C53311A251}" dt="2020-10-28T07:46:36.503" v="739" actId="14100"/>
        <pc:sldMkLst>
          <pc:docMk/>
          <pc:sldMk cId="1655638382" sldId="384"/>
        </pc:sldMkLst>
        <pc:spChg chg="mod">
          <ac:chgData name="Dmitry Bokatov (dbokatov)" userId="db65434e-e60b-41c8-a9cc-eb69d0be6ab8" providerId="ADAL" clId="{84418FC6-2E0D-1B4B-B8EE-13C53311A251}" dt="2020-10-27T22:28:45.082" v="659"/>
          <ac:spMkLst>
            <pc:docMk/>
            <pc:sldMk cId="1655638382" sldId="384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7:46:36.503" v="739" actId="14100"/>
          <ac:spMkLst>
            <pc:docMk/>
            <pc:sldMk cId="1655638382" sldId="384"/>
            <ac:spMk id="4" creationId="{AF2287AB-CD1D-C241-B501-6A53F0540B94}"/>
          </ac:spMkLst>
        </pc:spChg>
        <pc:picChg chg="add mod">
          <ac:chgData name="Dmitry Bokatov (dbokatov)" userId="db65434e-e60b-41c8-a9cc-eb69d0be6ab8" providerId="ADAL" clId="{84418FC6-2E0D-1B4B-B8EE-13C53311A251}" dt="2020-10-28T07:46:30.716" v="737" actId="1076"/>
          <ac:picMkLst>
            <pc:docMk/>
            <pc:sldMk cId="1655638382" sldId="384"/>
            <ac:picMk id="3" creationId="{A3DDC0E3-6B5C-E744-BEF5-D283429DC7C8}"/>
          </ac:picMkLst>
        </pc:picChg>
      </pc:sldChg>
      <pc:sldChg chg="addSp modSp add mod">
        <pc:chgData name="Dmitry Bokatov (dbokatov)" userId="db65434e-e60b-41c8-a9cc-eb69d0be6ab8" providerId="ADAL" clId="{84418FC6-2E0D-1B4B-B8EE-13C53311A251}" dt="2020-10-28T07:49:06.546" v="773" actId="14100"/>
        <pc:sldMkLst>
          <pc:docMk/>
          <pc:sldMk cId="1523239898" sldId="385"/>
        </pc:sldMkLst>
        <pc:spChg chg="mod">
          <ac:chgData name="Dmitry Bokatov (dbokatov)" userId="db65434e-e60b-41c8-a9cc-eb69d0be6ab8" providerId="ADAL" clId="{84418FC6-2E0D-1B4B-B8EE-13C53311A251}" dt="2020-10-27T22:28:49.699" v="660"/>
          <ac:spMkLst>
            <pc:docMk/>
            <pc:sldMk cId="1523239898" sldId="385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7:46:59.090" v="743" actId="14100"/>
          <ac:spMkLst>
            <pc:docMk/>
            <pc:sldMk cId="1523239898" sldId="385"/>
            <ac:spMk id="6" creationId="{4534950C-05B4-F544-9464-1FFF98B83053}"/>
          </ac:spMkLst>
        </pc:spChg>
        <pc:spChg chg="add mod">
          <ac:chgData name="Dmitry Bokatov (dbokatov)" userId="db65434e-e60b-41c8-a9cc-eb69d0be6ab8" providerId="ADAL" clId="{84418FC6-2E0D-1B4B-B8EE-13C53311A251}" dt="2020-10-28T07:47:14.379" v="746" actId="14100"/>
          <ac:spMkLst>
            <pc:docMk/>
            <pc:sldMk cId="1523239898" sldId="385"/>
            <ac:spMk id="7" creationId="{FEB1CE1C-EC13-FC4C-B500-9D0BF82AFF64}"/>
          </ac:spMkLst>
        </pc:spChg>
        <pc:spChg chg="add mod">
          <ac:chgData name="Dmitry Bokatov (dbokatov)" userId="db65434e-e60b-41c8-a9cc-eb69d0be6ab8" providerId="ADAL" clId="{84418FC6-2E0D-1B4B-B8EE-13C53311A251}" dt="2020-10-28T07:47:31.999" v="749" actId="14100"/>
          <ac:spMkLst>
            <pc:docMk/>
            <pc:sldMk cId="1523239898" sldId="385"/>
            <ac:spMk id="8" creationId="{48A1F925-D0B7-AD49-9372-C8ECD4E7EF88}"/>
          </ac:spMkLst>
        </pc:spChg>
        <pc:spChg chg="add mod">
          <ac:chgData name="Dmitry Bokatov (dbokatov)" userId="db65434e-e60b-41c8-a9cc-eb69d0be6ab8" providerId="ADAL" clId="{84418FC6-2E0D-1B4B-B8EE-13C53311A251}" dt="2020-10-28T07:47:38.238" v="752" actId="14100"/>
          <ac:spMkLst>
            <pc:docMk/>
            <pc:sldMk cId="1523239898" sldId="385"/>
            <ac:spMk id="9" creationId="{0E75F525-E6FE-0F4A-8657-E161E475B0A8}"/>
          </ac:spMkLst>
        </pc:spChg>
        <pc:spChg chg="add mod">
          <ac:chgData name="Dmitry Bokatov (dbokatov)" userId="db65434e-e60b-41c8-a9cc-eb69d0be6ab8" providerId="ADAL" clId="{84418FC6-2E0D-1B4B-B8EE-13C53311A251}" dt="2020-10-28T07:49:06.546" v="773" actId="14100"/>
          <ac:spMkLst>
            <pc:docMk/>
            <pc:sldMk cId="1523239898" sldId="385"/>
            <ac:spMk id="18" creationId="{4CF216FA-3D27-644D-9792-5F3838BF005C}"/>
          </ac:spMkLst>
        </pc:spChg>
        <pc:picChg chg="add mod">
          <ac:chgData name="Dmitry Bokatov (dbokatov)" userId="db65434e-e60b-41c8-a9cc-eb69d0be6ab8" providerId="ADAL" clId="{84418FC6-2E0D-1B4B-B8EE-13C53311A251}" dt="2020-10-28T07:47:46.204" v="753" actId="108"/>
          <ac:picMkLst>
            <pc:docMk/>
            <pc:sldMk cId="1523239898" sldId="385"/>
            <ac:picMk id="3" creationId="{EC741507-6607-554E-882B-C1884A512063}"/>
          </ac:picMkLst>
        </pc:picChg>
        <pc:picChg chg="add mod">
          <ac:chgData name="Dmitry Bokatov (dbokatov)" userId="db65434e-e60b-41c8-a9cc-eb69d0be6ab8" providerId="ADAL" clId="{84418FC6-2E0D-1B4B-B8EE-13C53311A251}" dt="2020-10-28T07:47:48.277" v="754" actId="108"/>
          <ac:picMkLst>
            <pc:docMk/>
            <pc:sldMk cId="1523239898" sldId="385"/>
            <ac:picMk id="4" creationId="{DB8DE883-121A-DA4A-A0F4-9A934F49CD3A}"/>
          </ac:picMkLst>
        </pc:picChg>
        <pc:picChg chg="add mod">
          <ac:chgData name="Dmitry Bokatov (dbokatov)" userId="db65434e-e60b-41c8-a9cc-eb69d0be6ab8" providerId="ADAL" clId="{84418FC6-2E0D-1B4B-B8EE-13C53311A251}" dt="2020-10-28T07:48:31.150" v="766" actId="1076"/>
          <ac:picMkLst>
            <pc:docMk/>
            <pc:sldMk cId="1523239898" sldId="385"/>
            <ac:picMk id="5" creationId="{262A866A-4DE1-9D4E-ACE9-50EC69E42275}"/>
          </ac:picMkLst>
        </pc:picChg>
        <pc:cxnChg chg="add mod">
          <ac:chgData name="Dmitry Bokatov (dbokatov)" userId="db65434e-e60b-41c8-a9cc-eb69d0be6ab8" providerId="ADAL" clId="{84418FC6-2E0D-1B4B-B8EE-13C53311A251}" dt="2020-10-28T07:48:06.095" v="758" actId="14100"/>
          <ac:cxnSpMkLst>
            <pc:docMk/>
            <pc:sldMk cId="1523239898" sldId="385"/>
            <ac:cxnSpMk id="10" creationId="{883480B1-0E61-8A46-8606-27467AF2FFF1}"/>
          </ac:cxnSpMkLst>
        </pc:cxnChg>
        <pc:cxnChg chg="add mod">
          <ac:chgData name="Dmitry Bokatov (dbokatov)" userId="db65434e-e60b-41c8-a9cc-eb69d0be6ab8" providerId="ADAL" clId="{84418FC6-2E0D-1B4B-B8EE-13C53311A251}" dt="2020-10-28T07:48:31.150" v="766" actId="1076"/>
          <ac:cxnSpMkLst>
            <pc:docMk/>
            <pc:sldMk cId="1523239898" sldId="385"/>
            <ac:cxnSpMk id="12" creationId="{7E96C5E2-93F7-F444-9852-BEF50191FA14}"/>
          </ac:cxnSpMkLst>
        </pc:cxnChg>
      </pc:sldChg>
      <pc:sldChg chg="addSp modSp add mod">
        <pc:chgData name="Dmitry Bokatov (dbokatov)" userId="db65434e-e60b-41c8-a9cc-eb69d0be6ab8" providerId="ADAL" clId="{84418FC6-2E0D-1B4B-B8EE-13C53311A251}" dt="2020-10-27T22:26:15.558" v="608" actId="14100"/>
        <pc:sldMkLst>
          <pc:docMk/>
          <pc:sldMk cId="204541853" sldId="386"/>
        </pc:sldMkLst>
        <pc:spChg chg="mod">
          <ac:chgData name="Dmitry Bokatov (dbokatov)" userId="db65434e-e60b-41c8-a9cc-eb69d0be6ab8" providerId="ADAL" clId="{84418FC6-2E0D-1B4B-B8EE-13C53311A251}" dt="2020-10-27T22:26:05.150" v="605"/>
          <ac:spMkLst>
            <pc:docMk/>
            <pc:sldMk cId="204541853" sldId="386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7T22:26:15.558" v="608" actId="14100"/>
          <ac:spMkLst>
            <pc:docMk/>
            <pc:sldMk cId="204541853" sldId="386"/>
            <ac:spMk id="4" creationId="{C51FA11A-0F50-CB44-AD45-A43FD077D052}"/>
          </ac:spMkLst>
        </pc:spChg>
        <pc:picChg chg="add mod">
          <ac:chgData name="Dmitry Bokatov (dbokatov)" userId="db65434e-e60b-41c8-a9cc-eb69d0be6ab8" providerId="ADAL" clId="{84418FC6-2E0D-1B4B-B8EE-13C53311A251}" dt="2020-10-27T22:25:59.356" v="604" actId="108"/>
          <ac:picMkLst>
            <pc:docMk/>
            <pc:sldMk cId="204541853" sldId="386"/>
            <ac:picMk id="3" creationId="{DDE5BCBA-5FEB-9C4B-90EF-DA8F410F53F2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8T07:41:02.456" v="663" actId="1076"/>
        <pc:sldMkLst>
          <pc:docMk/>
          <pc:sldMk cId="3807865318" sldId="387"/>
        </pc:sldMkLst>
        <pc:spChg chg="mod">
          <ac:chgData name="Dmitry Bokatov (dbokatov)" userId="db65434e-e60b-41c8-a9cc-eb69d0be6ab8" providerId="ADAL" clId="{84418FC6-2E0D-1B4B-B8EE-13C53311A251}" dt="2020-10-27T22:27:00.846" v="631" actId="20577"/>
          <ac:spMkLst>
            <pc:docMk/>
            <pc:sldMk cId="3807865318" sldId="387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7T22:27:19.293" v="634" actId="14100"/>
          <ac:spMkLst>
            <pc:docMk/>
            <pc:sldMk cId="3807865318" sldId="387"/>
            <ac:spMk id="6" creationId="{9CF7AA2D-C9E4-CC4D-98FC-0CB1B21938D6}"/>
          </ac:spMkLst>
        </pc:spChg>
        <pc:spChg chg="add mod">
          <ac:chgData name="Dmitry Bokatov (dbokatov)" userId="db65434e-e60b-41c8-a9cc-eb69d0be6ab8" providerId="ADAL" clId="{84418FC6-2E0D-1B4B-B8EE-13C53311A251}" dt="2020-10-27T22:27:25.817" v="637" actId="14100"/>
          <ac:spMkLst>
            <pc:docMk/>
            <pc:sldMk cId="3807865318" sldId="387"/>
            <ac:spMk id="7" creationId="{4C5B1CC8-0BFC-724D-9684-BD2B51E8C67D}"/>
          </ac:spMkLst>
        </pc:spChg>
        <pc:spChg chg="add mod">
          <ac:chgData name="Dmitry Bokatov (dbokatov)" userId="db65434e-e60b-41c8-a9cc-eb69d0be6ab8" providerId="ADAL" clId="{84418FC6-2E0D-1B4B-B8EE-13C53311A251}" dt="2020-10-28T07:41:02.456" v="663" actId="1076"/>
          <ac:spMkLst>
            <pc:docMk/>
            <pc:sldMk cId="3807865318" sldId="387"/>
            <ac:spMk id="8" creationId="{F292104C-B1E6-8E42-9485-D148AB75FDAE}"/>
          </ac:spMkLst>
        </pc:spChg>
        <pc:spChg chg="add mod">
          <ac:chgData name="Dmitry Bokatov (dbokatov)" userId="db65434e-e60b-41c8-a9cc-eb69d0be6ab8" providerId="ADAL" clId="{84418FC6-2E0D-1B4B-B8EE-13C53311A251}" dt="2020-10-27T22:28:02.632" v="645" actId="1076"/>
          <ac:spMkLst>
            <pc:docMk/>
            <pc:sldMk cId="3807865318" sldId="387"/>
            <ac:spMk id="9" creationId="{91442028-7B83-9C48-BD0A-6D51DF8D2241}"/>
          </ac:spMkLst>
        </pc:spChg>
        <pc:spChg chg="add mod">
          <ac:chgData name="Dmitry Bokatov (dbokatov)" userId="db65434e-e60b-41c8-a9cc-eb69d0be6ab8" providerId="ADAL" clId="{84418FC6-2E0D-1B4B-B8EE-13C53311A251}" dt="2020-10-27T22:28:11.874" v="650" actId="1076"/>
          <ac:spMkLst>
            <pc:docMk/>
            <pc:sldMk cId="3807865318" sldId="387"/>
            <ac:spMk id="10" creationId="{436A310A-DFE8-EB4D-B888-9BB1BD069E65}"/>
          </ac:spMkLst>
        </pc:spChg>
        <pc:spChg chg="add mod">
          <ac:chgData name="Dmitry Bokatov (dbokatov)" userId="db65434e-e60b-41c8-a9cc-eb69d0be6ab8" providerId="ADAL" clId="{84418FC6-2E0D-1B4B-B8EE-13C53311A251}" dt="2020-10-27T22:28:27.709" v="655" actId="1076"/>
          <ac:spMkLst>
            <pc:docMk/>
            <pc:sldMk cId="3807865318" sldId="387"/>
            <ac:spMk id="11" creationId="{E88E4DAF-983E-504E-9E56-F1D172FE2FD5}"/>
          </ac:spMkLst>
        </pc:spChg>
        <pc:picChg chg="add del">
          <ac:chgData name="Dmitry Bokatov (dbokatov)" userId="db65434e-e60b-41c8-a9cc-eb69d0be6ab8" providerId="ADAL" clId="{84418FC6-2E0D-1B4B-B8EE-13C53311A251}" dt="2020-10-27T21:05:11.012" v="180" actId="478"/>
          <ac:picMkLst>
            <pc:docMk/>
            <pc:sldMk cId="3807865318" sldId="387"/>
            <ac:picMk id="3" creationId="{4067C7BC-4E73-5D45-BEA9-3ED4E76A427E}"/>
          </ac:picMkLst>
        </pc:picChg>
        <pc:picChg chg="add del">
          <ac:chgData name="Dmitry Bokatov (dbokatov)" userId="db65434e-e60b-41c8-a9cc-eb69d0be6ab8" providerId="ADAL" clId="{84418FC6-2E0D-1B4B-B8EE-13C53311A251}" dt="2020-10-27T21:05:39.590" v="182" actId="478"/>
          <ac:picMkLst>
            <pc:docMk/>
            <pc:sldMk cId="3807865318" sldId="387"/>
            <ac:picMk id="4" creationId="{A50C63A8-0260-A946-B0C5-2C451E3309BB}"/>
          </ac:picMkLst>
        </pc:picChg>
        <pc:picChg chg="add mod">
          <ac:chgData name="Dmitry Bokatov (dbokatov)" userId="db65434e-e60b-41c8-a9cc-eb69d0be6ab8" providerId="ADAL" clId="{84418FC6-2E0D-1B4B-B8EE-13C53311A251}" dt="2020-10-27T22:26:23.915" v="609" actId="108"/>
          <ac:picMkLst>
            <pc:docMk/>
            <pc:sldMk cId="3807865318" sldId="387"/>
            <ac:picMk id="5" creationId="{816652C3-17A0-BB42-8FB7-EA020AB1933D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8T07:45:50.308" v="727" actId="1076"/>
        <pc:sldMkLst>
          <pc:docMk/>
          <pc:sldMk cId="3436420383" sldId="388"/>
        </pc:sldMkLst>
        <pc:spChg chg="mod">
          <ac:chgData name="Dmitry Bokatov (dbokatov)" userId="db65434e-e60b-41c8-a9cc-eb69d0be6ab8" providerId="ADAL" clId="{84418FC6-2E0D-1B4B-B8EE-13C53311A251}" dt="2020-10-27T22:28:36.038" v="656"/>
          <ac:spMkLst>
            <pc:docMk/>
            <pc:sldMk cId="3436420383" sldId="388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7:41:30.373" v="667" actId="14100"/>
          <ac:spMkLst>
            <pc:docMk/>
            <pc:sldMk cId="3436420383" sldId="388"/>
            <ac:spMk id="4" creationId="{12F72BB2-50B7-6E44-B647-578A59BCCB2A}"/>
          </ac:spMkLst>
        </pc:spChg>
        <pc:spChg chg="add mod">
          <ac:chgData name="Dmitry Bokatov (dbokatov)" userId="db65434e-e60b-41c8-a9cc-eb69d0be6ab8" providerId="ADAL" clId="{84418FC6-2E0D-1B4B-B8EE-13C53311A251}" dt="2020-10-28T07:41:52.210" v="674" actId="14100"/>
          <ac:spMkLst>
            <pc:docMk/>
            <pc:sldMk cId="3436420383" sldId="388"/>
            <ac:spMk id="5" creationId="{4460B156-3408-6049-9DEC-A2D84D2A2FB3}"/>
          </ac:spMkLst>
        </pc:spChg>
        <pc:spChg chg="add mod">
          <ac:chgData name="Dmitry Bokatov (dbokatov)" userId="db65434e-e60b-41c8-a9cc-eb69d0be6ab8" providerId="ADAL" clId="{84418FC6-2E0D-1B4B-B8EE-13C53311A251}" dt="2020-10-28T07:41:59.588" v="677" actId="14100"/>
          <ac:spMkLst>
            <pc:docMk/>
            <pc:sldMk cId="3436420383" sldId="388"/>
            <ac:spMk id="6" creationId="{3DD4F73A-2CF6-5948-8242-35929B626FE7}"/>
          </ac:spMkLst>
        </pc:spChg>
        <pc:spChg chg="add del mod">
          <ac:chgData name="Dmitry Bokatov (dbokatov)" userId="db65434e-e60b-41c8-a9cc-eb69d0be6ab8" providerId="ADAL" clId="{84418FC6-2E0D-1B4B-B8EE-13C53311A251}" dt="2020-10-28T07:45:50.308" v="727" actId="1076"/>
          <ac:spMkLst>
            <pc:docMk/>
            <pc:sldMk cId="3436420383" sldId="388"/>
            <ac:spMk id="7" creationId="{82A23E57-65AC-FC40-BE56-7988C708FFAA}"/>
          </ac:spMkLst>
        </pc:spChg>
        <pc:spChg chg="add mod">
          <ac:chgData name="Dmitry Bokatov (dbokatov)" userId="db65434e-e60b-41c8-a9cc-eb69d0be6ab8" providerId="ADAL" clId="{84418FC6-2E0D-1B4B-B8EE-13C53311A251}" dt="2020-10-28T07:45:41.909" v="725" actId="1076"/>
          <ac:spMkLst>
            <pc:docMk/>
            <pc:sldMk cId="3436420383" sldId="388"/>
            <ac:spMk id="8" creationId="{4FBD5338-5499-2047-8778-E40C5C54C1BB}"/>
          </ac:spMkLst>
        </pc:spChg>
        <pc:spChg chg="add mod">
          <ac:chgData name="Dmitry Bokatov (dbokatov)" userId="db65434e-e60b-41c8-a9cc-eb69d0be6ab8" providerId="ADAL" clId="{84418FC6-2E0D-1B4B-B8EE-13C53311A251}" dt="2020-10-28T07:45:45.659" v="726" actId="1076"/>
          <ac:spMkLst>
            <pc:docMk/>
            <pc:sldMk cId="3436420383" sldId="388"/>
            <ac:spMk id="9" creationId="{AD399ACC-AB6D-034A-9E03-0F34035D7694}"/>
          </ac:spMkLst>
        </pc:spChg>
        <pc:picChg chg="add mod">
          <ac:chgData name="Dmitry Bokatov (dbokatov)" userId="db65434e-e60b-41c8-a9cc-eb69d0be6ab8" providerId="ADAL" clId="{84418FC6-2E0D-1B4B-B8EE-13C53311A251}" dt="2020-10-28T07:42:37.267" v="691" actId="108"/>
          <ac:picMkLst>
            <pc:docMk/>
            <pc:sldMk cId="3436420383" sldId="388"/>
            <ac:picMk id="3" creationId="{D0D2ABE9-2D98-9243-9497-1004FDF7F3B4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8T08:17:41.849" v="1192" actId="1076"/>
        <pc:sldMkLst>
          <pc:docMk/>
          <pc:sldMk cId="643646239" sldId="389"/>
        </pc:sldMkLst>
        <pc:spChg chg="mod">
          <ac:chgData name="Dmitry Bokatov (dbokatov)" userId="db65434e-e60b-41c8-a9cc-eb69d0be6ab8" providerId="ADAL" clId="{84418FC6-2E0D-1B4B-B8EE-13C53311A251}" dt="2020-10-27T22:28:39.045" v="657"/>
          <ac:spMkLst>
            <pc:docMk/>
            <pc:sldMk cId="643646239" sldId="389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7:45:19.256" v="723" actId="113"/>
          <ac:spMkLst>
            <pc:docMk/>
            <pc:sldMk cId="643646239" sldId="389"/>
            <ac:spMk id="6" creationId="{3E4ABA9D-E091-9A41-8BD3-2F3B0B5240B8}"/>
          </ac:spMkLst>
        </pc:spChg>
        <pc:spChg chg="add mod">
          <ac:chgData name="Dmitry Bokatov (dbokatov)" userId="db65434e-e60b-41c8-a9cc-eb69d0be6ab8" providerId="ADAL" clId="{84418FC6-2E0D-1B4B-B8EE-13C53311A251}" dt="2020-10-28T08:17:28.123" v="1187" actId="1076"/>
          <ac:spMkLst>
            <pc:docMk/>
            <pc:sldMk cId="643646239" sldId="389"/>
            <ac:spMk id="7" creationId="{58F72197-D691-1F4D-A6A3-2CBE2EE25B97}"/>
          </ac:spMkLst>
        </pc:spChg>
        <pc:spChg chg="add mod">
          <ac:chgData name="Dmitry Bokatov (dbokatov)" userId="db65434e-e60b-41c8-a9cc-eb69d0be6ab8" providerId="ADAL" clId="{84418FC6-2E0D-1B4B-B8EE-13C53311A251}" dt="2020-10-28T08:17:31.700" v="1188" actId="1076"/>
          <ac:spMkLst>
            <pc:docMk/>
            <pc:sldMk cId="643646239" sldId="389"/>
            <ac:spMk id="8" creationId="{B8A3D52C-4275-284A-82BD-E6709E170360}"/>
          </ac:spMkLst>
        </pc:spChg>
        <pc:spChg chg="add mod">
          <ac:chgData name="Dmitry Bokatov (dbokatov)" userId="db65434e-e60b-41c8-a9cc-eb69d0be6ab8" providerId="ADAL" clId="{84418FC6-2E0D-1B4B-B8EE-13C53311A251}" dt="2020-10-28T07:44:49.405" v="717" actId="14100"/>
          <ac:spMkLst>
            <pc:docMk/>
            <pc:sldMk cId="643646239" sldId="389"/>
            <ac:spMk id="13" creationId="{B85AEC08-8B77-CA40-83B6-3DC2214311E2}"/>
          </ac:spMkLst>
        </pc:spChg>
        <pc:spChg chg="add mod">
          <ac:chgData name="Dmitry Bokatov (dbokatov)" userId="db65434e-e60b-41c8-a9cc-eb69d0be6ab8" providerId="ADAL" clId="{84418FC6-2E0D-1B4B-B8EE-13C53311A251}" dt="2020-10-28T08:17:38.247" v="1191" actId="1076"/>
          <ac:spMkLst>
            <pc:docMk/>
            <pc:sldMk cId="643646239" sldId="389"/>
            <ac:spMk id="16" creationId="{67480AE4-E500-CC42-9DA2-249D5E64BF11}"/>
          </ac:spMkLst>
        </pc:spChg>
        <pc:spChg chg="add mod">
          <ac:chgData name="Dmitry Bokatov (dbokatov)" userId="db65434e-e60b-41c8-a9cc-eb69d0be6ab8" providerId="ADAL" clId="{84418FC6-2E0D-1B4B-B8EE-13C53311A251}" dt="2020-10-28T08:17:41.849" v="1192" actId="1076"/>
          <ac:spMkLst>
            <pc:docMk/>
            <pc:sldMk cId="643646239" sldId="389"/>
            <ac:spMk id="17" creationId="{46E32833-2DF1-5048-8295-41756DA26406}"/>
          </ac:spMkLst>
        </pc:spChg>
        <pc:picChg chg="add del mod">
          <ac:chgData name="Dmitry Bokatov (dbokatov)" userId="db65434e-e60b-41c8-a9cc-eb69d0be6ab8" providerId="ADAL" clId="{84418FC6-2E0D-1B4B-B8EE-13C53311A251}" dt="2020-10-27T21:09:14.592" v="189" actId="478"/>
          <ac:picMkLst>
            <pc:docMk/>
            <pc:sldMk cId="643646239" sldId="389"/>
            <ac:picMk id="3" creationId="{43CC03AD-A86D-B340-9641-44FE38AE79A9}"/>
          </ac:picMkLst>
        </pc:picChg>
        <pc:picChg chg="add mod">
          <ac:chgData name="Dmitry Bokatov (dbokatov)" userId="db65434e-e60b-41c8-a9cc-eb69d0be6ab8" providerId="ADAL" clId="{84418FC6-2E0D-1B4B-B8EE-13C53311A251}" dt="2020-10-28T08:17:35.033" v="1190" actId="1076"/>
          <ac:picMkLst>
            <pc:docMk/>
            <pc:sldMk cId="643646239" sldId="389"/>
            <ac:picMk id="4" creationId="{58950BDB-0579-ED4D-B83D-EFFD4D424835}"/>
          </ac:picMkLst>
        </pc:picChg>
        <pc:picChg chg="add mod">
          <ac:chgData name="Dmitry Bokatov (dbokatov)" userId="db65434e-e60b-41c8-a9cc-eb69d0be6ab8" providerId="ADAL" clId="{84418FC6-2E0D-1B4B-B8EE-13C53311A251}" dt="2020-10-28T07:42:53.275" v="695" actId="108"/>
          <ac:picMkLst>
            <pc:docMk/>
            <pc:sldMk cId="643646239" sldId="389"/>
            <ac:picMk id="5" creationId="{3B908ED6-FBD5-B741-AB55-2BA22E61FF7C}"/>
          </ac:picMkLst>
        </pc:picChg>
        <pc:cxnChg chg="add mod">
          <ac:chgData name="Dmitry Bokatov (dbokatov)" userId="db65434e-e60b-41c8-a9cc-eb69d0be6ab8" providerId="ADAL" clId="{84418FC6-2E0D-1B4B-B8EE-13C53311A251}" dt="2020-10-28T07:45:12.908" v="722" actId="1076"/>
          <ac:cxnSpMkLst>
            <pc:docMk/>
            <pc:sldMk cId="643646239" sldId="389"/>
            <ac:cxnSpMk id="9" creationId="{82FB9A58-CD89-6948-B3E7-EF5089865262}"/>
          </ac:cxnSpMkLst>
        </pc:cxnChg>
      </pc:sldChg>
      <pc:sldChg chg="addSp modSp add del mod">
        <pc:chgData name="Dmitry Bokatov (dbokatov)" userId="db65434e-e60b-41c8-a9cc-eb69d0be6ab8" providerId="ADAL" clId="{84418FC6-2E0D-1B4B-B8EE-13C53311A251}" dt="2020-10-28T07:43:33.838" v="702" actId="2696"/>
        <pc:sldMkLst>
          <pc:docMk/>
          <pc:sldMk cId="957224969" sldId="390"/>
        </pc:sldMkLst>
        <pc:spChg chg="mod">
          <ac:chgData name="Dmitry Bokatov (dbokatov)" userId="db65434e-e60b-41c8-a9cc-eb69d0be6ab8" providerId="ADAL" clId="{84418FC6-2E0D-1B4B-B8EE-13C53311A251}" dt="2020-10-27T22:28:41.793" v="658"/>
          <ac:spMkLst>
            <pc:docMk/>
            <pc:sldMk cId="957224969" sldId="390"/>
            <ac:spMk id="2" creationId="{7D639F31-8B11-3043-976E-0163C01551E8}"/>
          </ac:spMkLst>
        </pc:spChg>
        <pc:picChg chg="add mod">
          <ac:chgData name="Dmitry Bokatov (dbokatov)" userId="db65434e-e60b-41c8-a9cc-eb69d0be6ab8" providerId="ADAL" clId="{84418FC6-2E0D-1B4B-B8EE-13C53311A251}" dt="2020-10-27T21:09:51.584" v="195" actId="1076"/>
          <ac:picMkLst>
            <pc:docMk/>
            <pc:sldMk cId="957224969" sldId="390"/>
            <ac:picMk id="3" creationId="{12AA305A-8060-5947-A4A7-BD0B3BF499CF}"/>
          </ac:picMkLst>
        </pc:picChg>
      </pc:sldChg>
      <pc:sldChg chg="modSp add mod">
        <pc:chgData name="Dmitry Bokatov (dbokatov)" userId="db65434e-e60b-41c8-a9cc-eb69d0be6ab8" providerId="ADAL" clId="{84418FC6-2E0D-1B4B-B8EE-13C53311A251}" dt="2020-10-28T08:15:19.899" v="1178" actId="1076"/>
        <pc:sldMkLst>
          <pc:docMk/>
          <pc:sldMk cId="1826322787" sldId="391"/>
        </pc:sldMkLst>
        <pc:spChg chg="mod">
          <ac:chgData name="Dmitry Bokatov (dbokatov)" userId="db65434e-e60b-41c8-a9cc-eb69d0be6ab8" providerId="ADAL" clId="{84418FC6-2E0D-1B4B-B8EE-13C53311A251}" dt="2020-10-27T22:22:39.869" v="553" actId="1076"/>
          <ac:spMkLst>
            <pc:docMk/>
            <pc:sldMk cId="1826322787" sldId="391"/>
            <ac:spMk id="6" creationId="{FF557148-62B8-1849-8C7B-6BABE23921F9}"/>
          </ac:spMkLst>
        </pc:spChg>
        <pc:spChg chg="mod">
          <ac:chgData name="Dmitry Bokatov (dbokatov)" userId="db65434e-e60b-41c8-a9cc-eb69d0be6ab8" providerId="ADAL" clId="{84418FC6-2E0D-1B4B-B8EE-13C53311A251}" dt="2020-10-28T08:15:19.899" v="1178" actId="1076"/>
          <ac:spMkLst>
            <pc:docMk/>
            <pc:sldMk cId="1826322787" sldId="391"/>
            <ac:spMk id="10" creationId="{4EB59815-68E9-4142-9F15-8B1708B583B5}"/>
          </ac:spMkLst>
        </pc:spChg>
        <pc:picChg chg="mod">
          <ac:chgData name="Dmitry Bokatov (dbokatov)" userId="db65434e-e60b-41c8-a9cc-eb69d0be6ab8" providerId="ADAL" clId="{84418FC6-2E0D-1B4B-B8EE-13C53311A251}" dt="2020-10-28T08:15:19.899" v="1178" actId="1076"/>
          <ac:picMkLst>
            <pc:docMk/>
            <pc:sldMk cId="1826322787" sldId="391"/>
            <ac:picMk id="4" creationId="{6E7B2F23-012F-084C-9464-6D85B2C88306}"/>
          </ac:picMkLst>
        </pc:picChg>
      </pc:sldChg>
      <pc:sldChg chg="add">
        <pc:chgData name="Dmitry Bokatov (dbokatov)" userId="db65434e-e60b-41c8-a9cc-eb69d0be6ab8" providerId="ADAL" clId="{84418FC6-2E0D-1B4B-B8EE-13C53311A251}" dt="2020-10-27T20:54:20.365" v="146"/>
        <pc:sldMkLst>
          <pc:docMk/>
          <pc:sldMk cId="3952168980" sldId="392"/>
        </pc:sldMkLst>
      </pc:sldChg>
      <pc:sldChg chg="addSp delSp modSp add mod">
        <pc:chgData name="Dmitry Bokatov (dbokatov)" userId="db65434e-e60b-41c8-a9cc-eb69d0be6ab8" providerId="ADAL" clId="{84418FC6-2E0D-1B4B-B8EE-13C53311A251}" dt="2020-10-27T21:02:24.243" v="173" actId="1076"/>
        <pc:sldMkLst>
          <pc:docMk/>
          <pc:sldMk cId="1837628662" sldId="393"/>
        </pc:sldMkLst>
        <pc:spChg chg="mod">
          <ac:chgData name="Dmitry Bokatov (dbokatov)" userId="db65434e-e60b-41c8-a9cc-eb69d0be6ab8" providerId="ADAL" clId="{84418FC6-2E0D-1B4B-B8EE-13C53311A251}" dt="2020-10-27T20:57:07.242" v="157" actId="1076"/>
          <ac:spMkLst>
            <pc:docMk/>
            <pc:sldMk cId="1837628662" sldId="393"/>
            <ac:spMk id="7" creationId="{B52540C5-314F-CF40-9E5F-A925450D13EE}"/>
          </ac:spMkLst>
        </pc:spChg>
        <pc:spChg chg="mod">
          <ac:chgData name="Dmitry Bokatov (dbokatov)" userId="db65434e-e60b-41c8-a9cc-eb69d0be6ab8" providerId="ADAL" clId="{84418FC6-2E0D-1B4B-B8EE-13C53311A251}" dt="2020-10-27T20:57:18.415" v="161" actId="1076"/>
          <ac:spMkLst>
            <pc:docMk/>
            <pc:sldMk cId="1837628662" sldId="393"/>
            <ac:spMk id="8" creationId="{14E3B6A8-BDBB-1B4E-BD03-3F083C1EA8D3}"/>
          </ac:spMkLst>
        </pc:spChg>
        <pc:spChg chg="mod">
          <ac:chgData name="Dmitry Bokatov (dbokatov)" userId="db65434e-e60b-41c8-a9cc-eb69d0be6ab8" providerId="ADAL" clId="{84418FC6-2E0D-1B4B-B8EE-13C53311A251}" dt="2020-10-27T20:57:01.875" v="156" actId="14100"/>
          <ac:spMkLst>
            <pc:docMk/>
            <pc:sldMk cId="1837628662" sldId="393"/>
            <ac:spMk id="10" creationId="{5E001BCE-9C96-3249-9B2B-7A936DDCBB58}"/>
          </ac:spMkLst>
        </pc:spChg>
        <pc:spChg chg="mod">
          <ac:chgData name="Dmitry Bokatov (dbokatov)" userId="db65434e-e60b-41c8-a9cc-eb69d0be6ab8" providerId="ADAL" clId="{84418FC6-2E0D-1B4B-B8EE-13C53311A251}" dt="2020-10-27T20:57:15.899" v="160" actId="1076"/>
          <ac:spMkLst>
            <pc:docMk/>
            <pc:sldMk cId="1837628662" sldId="393"/>
            <ac:spMk id="12" creationId="{C0595048-25D4-C843-995C-A2993E0E0B13}"/>
          </ac:spMkLst>
        </pc:spChg>
        <pc:spChg chg="add mod">
          <ac:chgData name="Dmitry Bokatov (dbokatov)" userId="db65434e-e60b-41c8-a9cc-eb69d0be6ab8" providerId="ADAL" clId="{84418FC6-2E0D-1B4B-B8EE-13C53311A251}" dt="2020-10-27T21:02:24.243" v="173" actId="1076"/>
          <ac:spMkLst>
            <pc:docMk/>
            <pc:sldMk cId="1837628662" sldId="393"/>
            <ac:spMk id="13" creationId="{356A73BB-E280-004B-AE81-725D4D3F7864}"/>
          </ac:spMkLst>
        </pc:spChg>
        <pc:spChg chg="add mod">
          <ac:chgData name="Dmitry Bokatov (dbokatov)" userId="db65434e-e60b-41c8-a9cc-eb69d0be6ab8" providerId="ADAL" clId="{84418FC6-2E0D-1B4B-B8EE-13C53311A251}" dt="2020-10-27T21:02:24.243" v="173" actId="1076"/>
          <ac:spMkLst>
            <pc:docMk/>
            <pc:sldMk cId="1837628662" sldId="393"/>
            <ac:spMk id="15" creationId="{F01EE3B7-ACED-AC4C-A28C-A042B9B3B589}"/>
          </ac:spMkLst>
        </pc:spChg>
        <pc:picChg chg="del">
          <ac:chgData name="Dmitry Bokatov (dbokatov)" userId="db65434e-e60b-41c8-a9cc-eb69d0be6ab8" providerId="ADAL" clId="{84418FC6-2E0D-1B4B-B8EE-13C53311A251}" dt="2020-10-27T20:55:48.818" v="150" actId="478"/>
          <ac:picMkLst>
            <pc:docMk/>
            <pc:sldMk cId="1837628662" sldId="393"/>
            <ac:picMk id="3" creationId="{0E6CD980-71A0-7841-955D-FC875FF24BFB}"/>
          </ac:picMkLst>
        </pc:picChg>
        <pc:picChg chg="del">
          <ac:chgData name="Dmitry Bokatov (dbokatov)" userId="db65434e-e60b-41c8-a9cc-eb69d0be6ab8" providerId="ADAL" clId="{84418FC6-2E0D-1B4B-B8EE-13C53311A251}" dt="2020-10-27T20:57:27.146" v="163" actId="478"/>
          <ac:picMkLst>
            <pc:docMk/>
            <pc:sldMk cId="1837628662" sldId="393"/>
            <ac:picMk id="4" creationId="{56933FE3-A626-3541-9996-861766CF2979}"/>
          </ac:picMkLst>
        </pc:picChg>
        <pc:picChg chg="add mod">
          <ac:chgData name="Dmitry Bokatov (dbokatov)" userId="db65434e-e60b-41c8-a9cc-eb69d0be6ab8" providerId="ADAL" clId="{84418FC6-2E0D-1B4B-B8EE-13C53311A251}" dt="2020-10-27T20:57:24.042" v="162" actId="108"/>
          <ac:picMkLst>
            <pc:docMk/>
            <pc:sldMk cId="1837628662" sldId="393"/>
            <ac:picMk id="5" creationId="{393FC725-81CD-F14B-A660-C356753FC065}"/>
          </ac:picMkLst>
        </pc:picChg>
        <pc:picChg chg="add mod modCrop">
          <ac:chgData name="Dmitry Bokatov (dbokatov)" userId="db65434e-e60b-41c8-a9cc-eb69d0be6ab8" providerId="ADAL" clId="{84418FC6-2E0D-1B4B-B8EE-13C53311A251}" dt="2020-10-27T20:58:31.554" v="171" actId="1076"/>
          <ac:picMkLst>
            <pc:docMk/>
            <pc:sldMk cId="1837628662" sldId="393"/>
            <ac:picMk id="6" creationId="{11F5D19B-1DA0-5241-9E16-DBED4C26507A}"/>
          </ac:picMkLst>
        </pc:picChg>
        <pc:cxnChg chg="mod">
          <ac:chgData name="Dmitry Bokatov (dbokatov)" userId="db65434e-e60b-41c8-a9cc-eb69d0be6ab8" providerId="ADAL" clId="{84418FC6-2E0D-1B4B-B8EE-13C53311A251}" dt="2020-10-27T20:57:27.146" v="163" actId="478"/>
          <ac:cxnSpMkLst>
            <pc:docMk/>
            <pc:sldMk cId="1837628662" sldId="393"/>
            <ac:cxnSpMk id="14" creationId="{3B072407-74E7-9B4C-8F6B-D00530E0B1F2}"/>
          </ac:cxnSpMkLst>
        </pc:cxnChg>
      </pc:sldChg>
      <pc:sldChg chg="addSp modSp add del mod">
        <pc:chgData name="Dmitry Bokatov (dbokatov)" userId="db65434e-e60b-41c8-a9cc-eb69d0be6ab8" providerId="ADAL" clId="{84418FC6-2E0D-1B4B-B8EE-13C53311A251}" dt="2020-10-27T22:29:01.240" v="661" actId="2696"/>
        <pc:sldMkLst>
          <pc:docMk/>
          <pc:sldMk cId="819418144" sldId="394"/>
        </pc:sldMkLst>
        <pc:picChg chg="add mod">
          <ac:chgData name="Dmitry Bokatov (dbokatov)" userId="db65434e-e60b-41c8-a9cc-eb69d0be6ab8" providerId="ADAL" clId="{84418FC6-2E0D-1B4B-B8EE-13C53311A251}" dt="2020-10-27T21:13:09.438" v="221" actId="1076"/>
          <ac:picMkLst>
            <pc:docMk/>
            <pc:sldMk cId="819418144" sldId="394"/>
            <ac:picMk id="3" creationId="{70F1DF5F-4738-AC40-AD3E-32012C3AB437}"/>
          </ac:picMkLst>
        </pc:picChg>
        <pc:picChg chg="add mod">
          <ac:chgData name="Dmitry Bokatov (dbokatov)" userId="db65434e-e60b-41c8-a9cc-eb69d0be6ab8" providerId="ADAL" clId="{84418FC6-2E0D-1B4B-B8EE-13C53311A251}" dt="2020-10-27T21:13:29.988" v="224" actId="1076"/>
          <ac:picMkLst>
            <pc:docMk/>
            <pc:sldMk cId="819418144" sldId="394"/>
            <ac:picMk id="4" creationId="{6E9AC5B8-8FF1-4147-A26C-61EC8435019C}"/>
          </ac:picMkLst>
        </pc:picChg>
      </pc:sldChg>
      <pc:sldChg chg="addSp modSp add mod">
        <pc:chgData name="Dmitry Bokatov (dbokatov)" userId="db65434e-e60b-41c8-a9cc-eb69d0be6ab8" providerId="ADAL" clId="{84418FC6-2E0D-1B4B-B8EE-13C53311A251}" dt="2020-10-28T08:01:48.763" v="1075" actId="14100"/>
        <pc:sldMkLst>
          <pc:docMk/>
          <pc:sldMk cId="3589072525" sldId="394"/>
        </pc:sldMkLst>
        <pc:spChg chg="mod">
          <ac:chgData name="Dmitry Bokatov (dbokatov)" userId="db65434e-e60b-41c8-a9cc-eb69d0be6ab8" providerId="ADAL" clId="{84418FC6-2E0D-1B4B-B8EE-13C53311A251}" dt="2020-10-28T07:55:05.811" v="966" actId="20577"/>
          <ac:spMkLst>
            <pc:docMk/>
            <pc:sldMk cId="3589072525" sldId="394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7:59:43.867" v="1065" actId="14100"/>
          <ac:spMkLst>
            <pc:docMk/>
            <pc:sldMk cId="3589072525" sldId="394"/>
            <ac:spMk id="5" creationId="{AE6A21E0-BE66-CA49-A1C8-D5C52B76B2CC}"/>
          </ac:spMkLst>
        </pc:spChg>
        <pc:spChg chg="add mod">
          <ac:chgData name="Dmitry Bokatov (dbokatov)" userId="db65434e-e60b-41c8-a9cc-eb69d0be6ab8" providerId="ADAL" clId="{84418FC6-2E0D-1B4B-B8EE-13C53311A251}" dt="2020-10-28T08:01:20.168" v="1068" actId="14100"/>
          <ac:spMkLst>
            <pc:docMk/>
            <pc:sldMk cId="3589072525" sldId="394"/>
            <ac:spMk id="6" creationId="{2C8E7BAD-1B03-F541-B73F-F48C247A0316}"/>
          </ac:spMkLst>
        </pc:spChg>
        <pc:picChg chg="mod">
          <ac:chgData name="Dmitry Bokatov (dbokatov)" userId="db65434e-e60b-41c8-a9cc-eb69d0be6ab8" providerId="ADAL" clId="{84418FC6-2E0D-1B4B-B8EE-13C53311A251}" dt="2020-10-28T07:59:16.152" v="1058" actId="1076"/>
          <ac:picMkLst>
            <pc:docMk/>
            <pc:sldMk cId="3589072525" sldId="394"/>
            <ac:picMk id="3" creationId="{70F1DF5F-4738-AC40-AD3E-32012C3AB437}"/>
          </ac:picMkLst>
        </pc:picChg>
        <pc:picChg chg="mod">
          <ac:chgData name="Dmitry Bokatov (dbokatov)" userId="db65434e-e60b-41c8-a9cc-eb69d0be6ab8" providerId="ADAL" clId="{84418FC6-2E0D-1B4B-B8EE-13C53311A251}" dt="2020-10-28T07:59:29.144" v="1062" actId="1076"/>
          <ac:picMkLst>
            <pc:docMk/>
            <pc:sldMk cId="3589072525" sldId="394"/>
            <ac:picMk id="4" creationId="{6E9AC5B8-8FF1-4147-A26C-61EC8435019C}"/>
          </ac:picMkLst>
        </pc:picChg>
        <pc:cxnChg chg="add mod">
          <ac:chgData name="Dmitry Bokatov (dbokatov)" userId="db65434e-e60b-41c8-a9cc-eb69d0be6ab8" providerId="ADAL" clId="{84418FC6-2E0D-1B4B-B8EE-13C53311A251}" dt="2020-10-28T08:01:48.763" v="1075" actId="14100"/>
          <ac:cxnSpMkLst>
            <pc:docMk/>
            <pc:sldMk cId="3589072525" sldId="394"/>
            <ac:cxnSpMk id="7" creationId="{C1682BED-76E7-2A4C-BA53-AA2AE5C1E4B2}"/>
          </ac:cxnSpMkLst>
        </pc:cxnChg>
      </pc:sldChg>
      <pc:sldChg chg="addSp delSp modSp add mod">
        <pc:chgData name="Dmitry Bokatov (dbokatov)" userId="db65434e-e60b-41c8-a9cc-eb69d0be6ab8" providerId="ADAL" clId="{84418FC6-2E0D-1B4B-B8EE-13C53311A251}" dt="2020-10-28T07:51:58.533" v="878"/>
        <pc:sldMkLst>
          <pc:docMk/>
          <pc:sldMk cId="2300841198" sldId="395"/>
        </pc:sldMkLst>
        <pc:spChg chg="mod">
          <ac:chgData name="Dmitry Bokatov (dbokatov)" userId="db65434e-e60b-41c8-a9cc-eb69d0be6ab8" providerId="ADAL" clId="{84418FC6-2E0D-1B4B-B8EE-13C53311A251}" dt="2020-10-28T07:50:52.475" v="819" actId="20577"/>
          <ac:spMkLst>
            <pc:docMk/>
            <pc:sldMk cId="2300841198" sldId="395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7T21:28:49.232" v="243" actId="20577"/>
          <ac:spMkLst>
            <pc:docMk/>
            <pc:sldMk cId="2300841198" sldId="395"/>
            <ac:spMk id="3" creationId="{29213E1B-B82D-604E-A0F8-20FF46329BA5}"/>
          </ac:spMkLst>
        </pc:spChg>
        <pc:spChg chg="add del mod">
          <ac:chgData name="Dmitry Bokatov (dbokatov)" userId="db65434e-e60b-41c8-a9cc-eb69d0be6ab8" providerId="ADAL" clId="{84418FC6-2E0D-1B4B-B8EE-13C53311A251}" dt="2020-10-28T07:51:58.533" v="878"/>
          <ac:spMkLst>
            <pc:docMk/>
            <pc:sldMk cId="2300841198" sldId="395"/>
            <ac:spMk id="6" creationId="{2F35F371-0181-354D-8638-370646CDB607}"/>
          </ac:spMkLst>
        </pc:spChg>
        <pc:picChg chg="add del mod">
          <ac:chgData name="Dmitry Bokatov (dbokatov)" userId="db65434e-e60b-41c8-a9cc-eb69d0be6ab8" providerId="ADAL" clId="{84418FC6-2E0D-1B4B-B8EE-13C53311A251}" dt="2020-10-27T21:28:39.287" v="238" actId="478"/>
          <ac:picMkLst>
            <pc:docMk/>
            <pc:sldMk cId="2300841198" sldId="395"/>
            <ac:picMk id="4" creationId="{70EFFCFC-250C-FD49-8E9A-FD8A2DFC490B}"/>
          </ac:picMkLst>
        </pc:picChg>
        <pc:picChg chg="add mod">
          <ac:chgData name="Dmitry Bokatov (dbokatov)" userId="db65434e-e60b-41c8-a9cc-eb69d0be6ab8" providerId="ADAL" clId="{84418FC6-2E0D-1B4B-B8EE-13C53311A251}" dt="2020-10-27T21:28:44.312" v="241" actId="1076"/>
          <ac:picMkLst>
            <pc:docMk/>
            <pc:sldMk cId="2300841198" sldId="395"/>
            <ac:picMk id="5" creationId="{E6BE364F-C8B8-1946-AA66-0E4314E9F011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8T07:53:37.063" v="910" actId="20577"/>
        <pc:sldMkLst>
          <pc:docMk/>
          <pc:sldMk cId="2569347615" sldId="396"/>
        </pc:sldMkLst>
        <pc:spChg chg="mod">
          <ac:chgData name="Dmitry Bokatov (dbokatov)" userId="db65434e-e60b-41c8-a9cc-eb69d0be6ab8" providerId="ADAL" clId="{84418FC6-2E0D-1B4B-B8EE-13C53311A251}" dt="2020-10-28T07:51:09.648" v="845" actId="20577"/>
          <ac:spMkLst>
            <pc:docMk/>
            <pc:sldMk cId="2569347615" sldId="396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7:52:09.358" v="881" actId="14100"/>
          <ac:spMkLst>
            <pc:docMk/>
            <pc:sldMk cId="2569347615" sldId="396"/>
            <ac:spMk id="5" creationId="{E1C3EDC3-CBD3-0849-858E-7070A94584D2}"/>
          </ac:spMkLst>
        </pc:spChg>
        <pc:spChg chg="add mod">
          <ac:chgData name="Dmitry Bokatov (dbokatov)" userId="db65434e-e60b-41c8-a9cc-eb69d0be6ab8" providerId="ADAL" clId="{84418FC6-2E0D-1B4B-B8EE-13C53311A251}" dt="2020-10-28T07:52:20.427" v="884" actId="14100"/>
          <ac:spMkLst>
            <pc:docMk/>
            <pc:sldMk cId="2569347615" sldId="396"/>
            <ac:spMk id="6" creationId="{AE85BB5D-F1D2-3242-B40A-38491EF6F5D6}"/>
          </ac:spMkLst>
        </pc:spChg>
        <pc:spChg chg="add mod">
          <ac:chgData name="Dmitry Bokatov (dbokatov)" userId="db65434e-e60b-41c8-a9cc-eb69d0be6ab8" providerId="ADAL" clId="{84418FC6-2E0D-1B4B-B8EE-13C53311A251}" dt="2020-10-28T07:52:27.910" v="887" actId="14100"/>
          <ac:spMkLst>
            <pc:docMk/>
            <pc:sldMk cId="2569347615" sldId="396"/>
            <ac:spMk id="7" creationId="{936E3E91-06A2-A04A-83E3-9B0E5297308E}"/>
          </ac:spMkLst>
        </pc:spChg>
        <pc:spChg chg="add mod">
          <ac:chgData name="Dmitry Bokatov (dbokatov)" userId="db65434e-e60b-41c8-a9cc-eb69d0be6ab8" providerId="ADAL" clId="{84418FC6-2E0D-1B4B-B8EE-13C53311A251}" dt="2020-10-28T07:52:59.897" v="895" actId="14100"/>
          <ac:spMkLst>
            <pc:docMk/>
            <pc:sldMk cId="2569347615" sldId="396"/>
            <ac:spMk id="8" creationId="{8D7A93C3-33B3-E440-AF76-CB26DB240944}"/>
          </ac:spMkLst>
        </pc:spChg>
        <pc:spChg chg="add mod">
          <ac:chgData name="Dmitry Bokatov (dbokatov)" userId="db65434e-e60b-41c8-a9cc-eb69d0be6ab8" providerId="ADAL" clId="{84418FC6-2E0D-1B4B-B8EE-13C53311A251}" dt="2020-10-28T07:53:12.264" v="897" actId="1076"/>
          <ac:spMkLst>
            <pc:docMk/>
            <pc:sldMk cId="2569347615" sldId="396"/>
            <ac:spMk id="9" creationId="{5711D553-2F3A-E845-9D04-C0FAC06ED219}"/>
          </ac:spMkLst>
        </pc:spChg>
        <pc:spChg chg="add mod">
          <ac:chgData name="Dmitry Bokatov (dbokatov)" userId="db65434e-e60b-41c8-a9cc-eb69d0be6ab8" providerId="ADAL" clId="{84418FC6-2E0D-1B4B-B8EE-13C53311A251}" dt="2020-10-28T07:53:22.165" v="902" actId="20577"/>
          <ac:spMkLst>
            <pc:docMk/>
            <pc:sldMk cId="2569347615" sldId="396"/>
            <ac:spMk id="10" creationId="{D036E2FF-68B1-3142-B7AB-73218110941A}"/>
          </ac:spMkLst>
        </pc:spChg>
        <pc:spChg chg="add mod">
          <ac:chgData name="Dmitry Bokatov (dbokatov)" userId="db65434e-e60b-41c8-a9cc-eb69d0be6ab8" providerId="ADAL" clId="{84418FC6-2E0D-1B4B-B8EE-13C53311A251}" dt="2020-10-28T07:53:29.438" v="906" actId="20577"/>
          <ac:spMkLst>
            <pc:docMk/>
            <pc:sldMk cId="2569347615" sldId="396"/>
            <ac:spMk id="11" creationId="{D05D641B-5317-3D44-AC1A-115E1EC592DD}"/>
          </ac:spMkLst>
        </pc:spChg>
        <pc:spChg chg="add mod">
          <ac:chgData name="Dmitry Bokatov (dbokatov)" userId="db65434e-e60b-41c8-a9cc-eb69d0be6ab8" providerId="ADAL" clId="{84418FC6-2E0D-1B4B-B8EE-13C53311A251}" dt="2020-10-28T07:53:37.063" v="910" actId="20577"/>
          <ac:spMkLst>
            <pc:docMk/>
            <pc:sldMk cId="2569347615" sldId="396"/>
            <ac:spMk id="12" creationId="{D7ED4565-0662-A446-B3D3-49AAEF2971E0}"/>
          </ac:spMkLst>
        </pc:spChg>
        <pc:picChg chg="add del mod">
          <ac:chgData name="Dmitry Bokatov (dbokatov)" userId="db65434e-e60b-41c8-a9cc-eb69d0be6ab8" providerId="ADAL" clId="{84418FC6-2E0D-1B4B-B8EE-13C53311A251}" dt="2020-10-27T21:28:12.323" v="236" actId="478"/>
          <ac:picMkLst>
            <pc:docMk/>
            <pc:sldMk cId="2569347615" sldId="396"/>
            <ac:picMk id="3" creationId="{8BEE2608-18E2-C94A-9EBD-1C13A39908E4}"/>
          </ac:picMkLst>
        </pc:picChg>
        <pc:picChg chg="add mod">
          <ac:chgData name="Dmitry Bokatov (dbokatov)" userId="db65434e-e60b-41c8-a9cc-eb69d0be6ab8" providerId="ADAL" clId="{84418FC6-2E0D-1B4B-B8EE-13C53311A251}" dt="2020-10-28T07:50:32.134" v="816" actId="108"/>
          <ac:picMkLst>
            <pc:docMk/>
            <pc:sldMk cId="2569347615" sldId="396"/>
            <ac:picMk id="4" creationId="{D3929C5C-7093-1042-AA7A-A5006F97708D}"/>
          </ac:picMkLst>
        </pc:picChg>
      </pc:sldChg>
      <pc:sldChg chg="addSp modSp add mod">
        <pc:chgData name="Dmitry Bokatov (dbokatov)" userId="db65434e-e60b-41c8-a9cc-eb69d0be6ab8" providerId="ADAL" clId="{84418FC6-2E0D-1B4B-B8EE-13C53311A251}" dt="2020-10-28T07:59:06.184" v="1056" actId="14100"/>
        <pc:sldMkLst>
          <pc:docMk/>
          <pc:sldMk cId="1072639101" sldId="397"/>
        </pc:sldMkLst>
        <pc:spChg chg="mod">
          <ac:chgData name="Dmitry Bokatov (dbokatov)" userId="db65434e-e60b-41c8-a9cc-eb69d0be6ab8" providerId="ADAL" clId="{84418FC6-2E0D-1B4B-B8EE-13C53311A251}" dt="2020-10-28T07:54:22.045" v="915"/>
          <ac:spMkLst>
            <pc:docMk/>
            <pc:sldMk cId="1072639101" sldId="397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7:58:48.660" v="1052" actId="692"/>
          <ac:spMkLst>
            <pc:docMk/>
            <pc:sldMk cId="1072639101" sldId="397"/>
            <ac:spMk id="4" creationId="{9F8A5459-7FBC-D244-AD81-A0ABCD474BA9}"/>
          </ac:spMkLst>
        </pc:spChg>
        <pc:spChg chg="add mod">
          <ac:chgData name="Dmitry Bokatov (dbokatov)" userId="db65434e-e60b-41c8-a9cc-eb69d0be6ab8" providerId="ADAL" clId="{84418FC6-2E0D-1B4B-B8EE-13C53311A251}" dt="2020-10-28T07:59:06.184" v="1056" actId="14100"/>
          <ac:spMkLst>
            <pc:docMk/>
            <pc:sldMk cId="1072639101" sldId="397"/>
            <ac:spMk id="5" creationId="{3E26C4D7-701B-F646-95EE-E6C403A9DE08}"/>
          </ac:spMkLst>
        </pc:spChg>
        <pc:picChg chg="add mod">
          <ac:chgData name="Dmitry Bokatov (dbokatov)" userId="db65434e-e60b-41c8-a9cc-eb69d0be6ab8" providerId="ADAL" clId="{84418FC6-2E0D-1B4B-B8EE-13C53311A251}" dt="2020-10-28T07:58:29.211" v="1048" actId="108"/>
          <ac:picMkLst>
            <pc:docMk/>
            <pc:sldMk cId="1072639101" sldId="397"/>
            <ac:picMk id="3" creationId="{E19C6A41-47F3-7A4E-8ABA-DB09C97AC08F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8T08:02:48.618" v="1084" actId="14100"/>
        <pc:sldMkLst>
          <pc:docMk/>
          <pc:sldMk cId="3865379701" sldId="398"/>
        </pc:sldMkLst>
        <pc:spChg chg="mod">
          <ac:chgData name="Dmitry Bokatov (dbokatov)" userId="db65434e-e60b-41c8-a9cc-eb69d0be6ab8" providerId="ADAL" clId="{84418FC6-2E0D-1B4B-B8EE-13C53311A251}" dt="2020-10-28T07:55:10.889" v="967"/>
          <ac:spMkLst>
            <pc:docMk/>
            <pc:sldMk cId="3865379701" sldId="398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8:02:14.604" v="1079" actId="692"/>
          <ac:spMkLst>
            <pc:docMk/>
            <pc:sldMk cId="3865379701" sldId="398"/>
            <ac:spMk id="5" creationId="{E319AE49-E415-5940-8575-133F21C0CBBB}"/>
          </ac:spMkLst>
        </pc:spChg>
        <pc:spChg chg="add mod">
          <ac:chgData name="Dmitry Bokatov (dbokatov)" userId="db65434e-e60b-41c8-a9cc-eb69d0be6ab8" providerId="ADAL" clId="{84418FC6-2E0D-1B4B-B8EE-13C53311A251}" dt="2020-10-28T08:02:48.618" v="1084" actId="14100"/>
          <ac:spMkLst>
            <pc:docMk/>
            <pc:sldMk cId="3865379701" sldId="398"/>
            <ac:spMk id="6" creationId="{708CADAD-5DB2-2C40-A200-146D48589EEB}"/>
          </ac:spMkLst>
        </pc:spChg>
        <pc:picChg chg="add del mod">
          <ac:chgData name="Dmitry Bokatov (dbokatov)" userId="db65434e-e60b-41c8-a9cc-eb69d0be6ab8" providerId="ADAL" clId="{84418FC6-2E0D-1B4B-B8EE-13C53311A251}" dt="2020-10-27T21:55:08.860" v="288" actId="478"/>
          <ac:picMkLst>
            <pc:docMk/>
            <pc:sldMk cId="3865379701" sldId="398"/>
            <ac:picMk id="3" creationId="{A054FEE5-E5CA-204D-8EDD-EB031B0CBC2C}"/>
          </ac:picMkLst>
        </pc:picChg>
        <pc:picChg chg="add mod">
          <ac:chgData name="Dmitry Bokatov (dbokatov)" userId="db65434e-e60b-41c8-a9cc-eb69d0be6ab8" providerId="ADAL" clId="{84418FC6-2E0D-1B4B-B8EE-13C53311A251}" dt="2020-10-28T08:02:33.611" v="1080" actId="108"/>
          <ac:picMkLst>
            <pc:docMk/>
            <pc:sldMk cId="3865379701" sldId="398"/>
            <ac:picMk id="4" creationId="{D699BF39-E16B-EA49-954C-C36F553B11E3}"/>
          </ac:picMkLst>
        </pc:picChg>
      </pc:sldChg>
      <pc:sldChg chg="addSp modSp add mod">
        <pc:chgData name="Dmitry Bokatov (dbokatov)" userId="db65434e-e60b-41c8-a9cc-eb69d0be6ab8" providerId="ADAL" clId="{84418FC6-2E0D-1B4B-B8EE-13C53311A251}" dt="2020-10-28T08:06:13.214" v="1105" actId="1076"/>
        <pc:sldMkLst>
          <pc:docMk/>
          <pc:sldMk cId="467944953" sldId="399"/>
        </pc:sldMkLst>
        <pc:spChg chg="mod">
          <ac:chgData name="Dmitry Bokatov (dbokatov)" userId="db65434e-e60b-41c8-a9cc-eb69d0be6ab8" providerId="ADAL" clId="{84418FC6-2E0D-1B4B-B8EE-13C53311A251}" dt="2020-10-28T07:55:13.786" v="968"/>
          <ac:spMkLst>
            <pc:docMk/>
            <pc:sldMk cId="467944953" sldId="399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8:06:13.214" v="1105" actId="1076"/>
          <ac:spMkLst>
            <pc:docMk/>
            <pc:sldMk cId="467944953" sldId="399"/>
            <ac:spMk id="4" creationId="{391CDF52-58D4-454A-86ED-3ED723066B33}"/>
          </ac:spMkLst>
        </pc:spChg>
        <pc:spChg chg="add mod">
          <ac:chgData name="Dmitry Bokatov (dbokatov)" userId="db65434e-e60b-41c8-a9cc-eb69d0be6ab8" providerId="ADAL" clId="{84418FC6-2E0D-1B4B-B8EE-13C53311A251}" dt="2020-10-28T08:06:13.214" v="1105" actId="1076"/>
          <ac:spMkLst>
            <pc:docMk/>
            <pc:sldMk cId="467944953" sldId="399"/>
            <ac:spMk id="5" creationId="{D56F5DA0-BA23-B147-9EC4-18C962A07349}"/>
          </ac:spMkLst>
        </pc:spChg>
        <pc:picChg chg="add mod">
          <ac:chgData name="Dmitry Bokatov (dbokatov)" userId="db65434e-e60b-41c8-a9cc-eb69d0be6ab8" providerId="ADAL" clId="{84418FC6-2E0D-1B4B-B8EE-13C53311A251}" dt="2020-10-28T08:06:13.214" v="1105" actId="1076"/>
          <ac:picMkLst>
            <pc:docMk/>
            <pc:sldMk cId="467944953" sldId="399"/>
            <ac:picMk id="3" creationId="{6115047E-1E6C-9E41-8B3A-EF362BF2151B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8T07:56:51.450" v="1025" actId="20577"/>
        <pc:sldMkLst>
          <pc:docMk/>
          <pc:sldMk cId="3122466131" sldId="400"/>
        </pc:sldMkLst>
        <pc:spChg chg="mod">
          <ac:chgData name="Dmitry Bokatov (dbokatov)" userId="db65434e-e60b-41c8-a9cc-eb69d0be6ab8" providerId="ADAL" clId="{84418FC6-2E0D-1B4B-B8EE-13C53311A251}" dt="2020-10-28T07:51:41.569" v="876" actId="20577"/>
          <ac:spMkLst>
            <pc:docMk/>
            <pc:sldMk cId="3122466131" sldId="400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7:55:51.322" v="1003" actId="1076"/>
          <ac:spMkLst>
            <pc:docMk/>
            <pc:sldMk cId="3122466131" sldId="400"/>
            <ac:spMk id="6" creationId="{13DC1113-DD1C-5145-87E4-B6FD3C8366C7}"/>
          </ac:spMkLst>
        </pc:spChg>
        <pc:spChg chg="add mod">
          <ac:chgData name="Dmitry Bokatov (dbokatov)" userId="db65434e-e60b-41c8-a9cc-eb69d0be6ab8" providerId="ADAL" clId="{84418FC6-2E0D-1B4B-B8EE-13C53311A251}" dt="2020-10-28T07:56:01.755" v="1007" actId="692"/>
          <ac:spMkLst>
            <pc:docMk/>
            <pc:sldMk cId="3122466131" sldId="400"/>
            <ac:spMk id="7" creationId="{1B685E5E-162A-6448-891D-D6B8F118EDF6}"/>
          </ac:spMkLst>
        </pc:spChg>
        <pc:spChg chg="add mod">
          <ac:chgData name="Dmitry Bokatov (dbokatov)" userId="db65434e-e60b-41c8-a9cc-eb69d0be6ab8" providerId="ADAL" clId="{84418FC6-2E0D-1B4B-B8EE-13C53311A251}" dt="2020-10-28T07:56:23.687" v="1015" actId="14100"/>
          <ac:spMkLst>
            <pc:docMk/>
            <pc:sldMk cId="3122466131" sldId="400"/>
            <ac:spMk id="8" creationId="{9D176707-B1C4-EF48-A200-CE3B6872C5FF}"/>
          </ac:spMkLst>
        </pc:spChg>
        <pc:spChg chg="add mod">
          <ac:chgData name="Dmitry Bokatov (dbokatov)" userId="db65434e-e60b-41c8-a9cc-eb69d0be6ab8" providerId="ADAL" clId="{84418FC6-2E0D-1B4B-B8EE-13C53311A251}" dt="2020-10-28T07:56:18.265" v="1014" actId="14100"/>
          <ac:spMkLst>
            <pc:docMk/>
            <pc:sldMk cId="3122466131" sldId="400"/>
            <ac:spMk id="9" creationId="{11DA3CAA-127A-C44C-B154-94B9A4689347}"/>
          </ac:spMkLst>
        </pc:spChg>
        <pc:spChg chg="add mod">
          <ac:chgData name="Dmitry Bokatov (dbokatov)" userId="db65434e-e60b-41c8-a9cc-eb69d0be6ab8" providerId="ADAL" clId="{84418FC6-2E0D-1B4B-B8EE-13C53311A251}" dt="2020-10-28T07:56:37.439" v="1017" actId="1076"/>
          <ac:spMkLst>
            <pc:docMk/>
            <pc:sldMk cId="3122466131" sldId="400"/>
            <ac:spMk id="10" creationId="{A0DA5856-4901-F146-B14D-58B8DBD4FA2D}"/>
          </ac:spMkLst>
        </pc:spChg>
        <pc:spChg chg="add mod">
          <ac:chgData name="Dmitry Bokatov (dbokatov)" userId="db65434e-e60b-41c8-a9cc-eb69d0be6ab8" providerId="ADAL" clId="{84418FC6-2E0D-1B4B-B8EE-13C53311A251}" dt="2020-10-28T07:56:44.677" v="1021" actId="20577"/>
          <ac:spMkLst>
            <pc:docMk/>
            <pc:sldMk cId="3122466131" sldId="400"/>
            <ac:spMk id="11" creationId="{1055734D-C4DB-2A4D-A539-3DA1EE76891B}"/>
          </ac:spMkLst>
        </pc:spChg>
        <pc:spChg chg="add mod">
          <ac:chgData name="Dmitry Bokatov (dbokatov)" userId="db65434e-e60b-41c8-a9cc-eb69d0be6ab8" providerId="ADAL" clId="{84418FC6-2E0D-1B4B-B8EE-13C53311A251}" dt="2020-10-28T07:56:51.450" v="1025" actId="20577"/>
          <ac:spMkLst>
            <pc:docMk/>
            <pc:sldMk cId="3122466131" sldId="400"/>
            <ac:spMk id="12" creationId="{5944523D-382F-E64C-B77E-C8199086FA44}"/>
          </ac:spMkLst>
        </pc:spChg>
        <pc:picChg chg="add del mod">
          <ac:chgData name="Dmitry Bokatov (dbokatov)" userId="db65434e-e60b-41c8-a9cc-eb69d0be6ab8" providerId="ADAL" clId="{84418FC6-2E0D-1B4B-B8EE-13C53311A251}" dt="2020-10-27T21:33:16.945" v="256" actId="478"/>
          <ac:picMkLst>
            <pc:docMk/>
            <pc:sldMk cId="3122466131" sldId="400"/>
            <ac:picMk id="3" creationId="{9159B822-0ACC-EE4D-9256-8D2B39E48A17}"/>
          </ac:picMkLst>
        </pc:picChg>
        <pc:picChg chg="add mod modCrop">
          <ac:chgData name="Dmitry Bokatov (dbokatov)" userId="db65434e-e60b-41c8-a9cc-eb69d0be6ab8" providerId="ADAL" clId="{84418FC6-2E0D-1B4B-B8EE-13C53311A251}" dt="2020-10-28T07:54:02.984" v="913" actId="108"/>
          <ac:picMkLst>
            <pc:docMk/>
            <pc:sldMk cId="3122466131" sldId="400"/>
            <ac:picMk id="4" creationId="{2BA94604-95CC-7748-BF86-E0F5D0618657}"/>
          </ac:picMkLst>
        </pc:picChg>
        <pc:picChg chg="add mod">
          <ac:chgData name="Dmitry Bokatov (dbokatov)" userId="db65434e-e60b-41c8-a9cc-eb69d0be6ab8" providerId="ADAL" clId="{84418FC6-2E0D-1B4B-B8EE-13C53311A251}" dt="2020-10-28T07:53:46.277" v="911" actId="108"/>
          <ac:picMkLst>
            <pc:docMk/>
            <pc:sldMk cId="3122466131" sldId="400"/>
            <ac:picMk id="5" creationId="{95C1AA3F-592C-974C-BE8A-9EEF718C5672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8T07:58:18.837" v="1047" actId="14100"/>
        <pc:sldMkLst>
          <pc:docMk/>
          <pc:sldMk cId="3905217557" sldId="401"/>
        </pc:sldMkLst>
        <pc:spChg chg="mod">
          <ac:chgData name="Dmitry Bokatov (dbokatov)" userId="db65434e-e60b-41c8-a9cc-eb69d0be6ab8" providerId="ADAL" clId="{84418FC6-2E0D-1B4B-B8EE-13C53311A251}" dt="2020-10-28T07:54:16.663" v="914"/>
          <ac:spMkLst>
            <pc:docMk/>
            <pc:sldMk cId="3905217557" sldId="401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7:57:32.017" v="1033" actId="14100"/>
          <ac:spMkLst>
            <pc:docMk/>
            <pc:sldMk cId="3905217557" sldId="401"/>
            <ac:spMk id="8" creationId="{C97B6101-0DC4-1245-9373-E6E17940B55E}"/>
          </ac:spMkLst>
        </pc:spChg>
        <pc:spChg chg="add mod">
          <ac:chgData name="Dmitry Bokatov (dbokatov)" userId="db65434e-e60b-41c8-a9cc-eb69d0be6ab8" providerId="ADAL" clId="{84418FC6-2E0D-1B4B-B8EE-13C53311A251}" dt="2020-10-28T07:58:18.837" v="1047" actId="14100"/>
          <ac:spMkLst>
            <pc:docMk/>
            <pc:sldMk cId="3905217557" sldId="401"/>
            <ac:spMk id="17" creationId="{39A16609-8376-8D46-9550-308F53DEF3FA}"/>
          </ac:spMkLst>
        </pc:spChg>
        <pc:picChg chg="add mod">
          <ac:chgData name="Dmitry Bokatov (dbokatov)" userId="db65434e-e60b-41c8-a9cc-eb69d0be6ab8" providerId="ADAL" clId="{84418FC6-2E0D-1B4B-B8EE-13C53311A251}" dt="2020-10-28T07:57:11.112" v="1029" actId="108"/>
          <ac:picMkLst>
            <pc:docMk/>
            <pc:sldMk cId="3905217557" sldId="401"/>
            <ac:picMk id="3" creationId="{8024F043-BBBA-DA46-8517-1FAC8AF31BFB}"/>
          </ac:picMkLst>
        </pc:picChg>
        <pc:picChg chg="add mod">
          <ac:chgData name="Dmitry Bokatov (dbokatov)" userId="db65434e-e60b-41c8-a9cc-eb69d0be6ab8" providerId="ADAL" clId="{84418FC6-2E0D-1B4B-B8EE-13C53311A251}" dt="2020-10-28T07:57:53.794" v="1038" actId="1076"/>
          <ac:picMkLst>
            <pc:docMk/>
            <pc:sldMk cId="3905217557" sldId="401"/>
            <ac:picMk id="4" creationId="{AB24AB69-4AD0-734D-86F2-4B09AA188E37}"/>
          </ac:picMkLst>
        </pc:picChg>
        <pc:picChg chg="add del mod">
          <ac:chgData name="Dmitry Bokatov (dbokatov)" userId="db65434e-e60b-41c8-a9cc-eb69d0be6ab8" providerId="ADAL" clId="{84418FC6-2E0D-1B4B-B8EE-13C53311A251}" dt="2020-10-28T07:57:05.608" v="1028" actId="478"/>
          <ac:picMkLst>
            <pc:docMk/>
            <pc:sldMk cId="3905217557" sldId="401"/>
            <ac:picMk id="5" creationId="{FE73EBD4-1437-7E43-9EA7-12FB1FA61C6D}"/>
          </ac:picMkLst>
        </pc:picChg>
        <pc:picChg chg="add mod">
          <ac:chgData name="Dmitry Bokatov (dbokatov)" userId="db65434e-e60b-41c8-a9cc-eb69d0be6ab8" providerId="ADAL" clId="{84418FC6-2E0D-1B4B-B8EE-13C53311A251}" dt="2020-10-27T21:38:54.453" v="283" actId="1076"/>
          <ac:picMkLst>
            <pc:docMk/>
            <pc:sldMk cId="3905217557" sldId="401"/>
            <ac:picMk id="6" creationId="{E38F8EE5-430F-9445-AD54-5D28675E5EF5}"/>
          </ac:picMkLst>
        </pc:picChg>
        <pc:picChg chg="add mod">
          <ac:chgData name="Dmitry Bokatov (dbokatov)" userId="db65434e-e60b-41c8-a9cc-eb69d0be6ab8" providerId="ADAL" clId="{84418FC6-2E0D-1B4B-B8EE-13C53311A251}" dt="2020-10-27T21:38:54.453" v="283" actId="1076"/>
          <ac:picMkLst>
            <pc:docMk/>
            <pc:sldMk cId="3905217557" sldId="401"/>
            <ac:picMk id="7" creationId="{FD028B26-A0D7-D843-BB51-875E561AE1C4}"/>
          </ac:picMkLst>
        </pc:picChg>
        <pc:cxnChg chg="add mod">
          <ac:chgData name="Dmitry Bokatov (dbokatov)" userId="db65434e-e60b-41c8-a9cc-eb69d0be6ab8" providerId="ADAL" clId="{84418FC6-2E0D-1B4B-B8EE-13C53311A251}" dt="2020-10-28T07:57:53.794" v="1038" actId="1076"/>
          <ac:cxnSpMkLst>
            <pc:docMk/>
            <pc:sldMk cId="3905217557" sldId="401"/>
            <ac:cxnSpMk id="9" creationId="{961C8BD0-39FA-6F49-A2EA-22AEDD39F0B8}"/>
          </ac:cxnSpMkLst>
        </pc:cxnChg>
        <pc:cxnChg chg="add mod">
          <ac:chgData name="Dmitry Bokatov (dbokatov)" userId="db65434e-e60b-41c8-a9cc-eb69d0be6ab8" providerId="ADAL" clId="{84418FC6-2E0D-1B4B-B8EE-13C53311A251}" dt="2020-10-28T07:58:02.884" v="1042" actId="14100"/>
          <ac:cxnSpMkLst>
            <pc:docMk/>
            <pc:sldMk cId="3905217557" sldId="401"/>
            <ac:cxnSpMk id="13" creationId="{A4AC6375-A93D-4D43-85C0-9BF7E2F9A583}"/>
          </ac:cxnSpMkLst>
        </pc:cxnChg>
        <pc:cxnChg chg="add mod">
          <ac:chgData name="Dmitry Bokatov (dbokatov)" userId="db65434e-e60b-41c8-a9cc-eb69d0be6ab8" providerId="ADAL" clId="{84418FC6-2E0D-1B4B-B8EE-13C53311A251}" dt="2020-10-28T07:58:07.624" v="1044" actId="1076"/>
          <ac:cxnSpMkLst>
            <pc:docMk/>
            <pc:sldMk cId="3905217557" sldId="401"/>
            <ac:cxnSpMk id="16" creationId="{C749C22F-E0C0-DC44-A87E-3311C69C60E6}"/>
          </ac:cxnSpMkLst>
        </pc:cxnChg>
      </pc:sldChg>
      <pc:sldChg chg="addSp delSp modSp add mod">
        <pc:chgData name="Dmitry Bokatov (dbokatov)" userId="db65434e-e60b-41c8-a9cc-eb69d0be6ab8" providerId="ADAL" clId="{84418FC6-2E0D-1B4B-B8EE-13C53311A251}" dt="2020-10-28T08:06:06.386" v="1104" actId="1076"/>
        <pc:sldMkLst>
          <pc:docMk/>
          <pc:sldMk cId="1499935510" sldId="402"/>
        </pc:sldMkLst>
        <pc:spChg chg="mod">
          <ac:chgData name="Dmitry Bokatov (dbokatov)" userId="db65434e-e60b-41c8-a9cc-eb69d0be6ab8" providerId="ADAL" clId="{84418FC6-2E0D-1B4B-B8EE-13C53311A251}" dt="2020-10-28T07:55:19.363" v="969"/>
          <ac:spMkLst>
            <pc:docMk/>
            <pc:sldMk cId="1499935510" sldId="402"/>
            <ac:spMk id="2" creationId="{7D639F31-8B11-3043-976E-0163C01551E8}"/>
          </ac:spMkLst>
        </pc:spChg>
        <pc:spChg chg="add del mod">
          <ac:chgData name="Dmitry Bokatov (dbokatov)" userId="db65434e-e60b-41c8-a9cc-eb69d0be6ab8" providerId="ADAL" clId="{84418FC6-2E0D-1B4B-B8EE-13C53311A251}" dt="2020-10-28T08:04:24.993" v="1094" actId="478"/>
          <ac:spMkLst>
            <pc:docMk/>
            <pc:sldMk cId="1499935510" sldId="402"/>
            <ac:spMk id="5" creationId="{E9E0C72A-5E10-3947-89F0-D66366547792}"/>
          </ac:spMkLst>
        </pc:spChg>
        <pc:spChg chg="add mod">
          <ac:chgData name="Dmitry Bokatov (dbokatov)" userId="db65434e-e60b-41c8-a9cc-eb69d0be6ab8" providerId="ADAL" clId="{84418FC6-2E0D-1B4B-B8EE-13C53311A251}" dt="2020-10-28T08:06:06.386" v="1104" actId="1076"/>
          <ac:spMkLst>
            <pc:docMk/>
            <pc:sldMk cId="1499935510" sldId="402"/>
            <ac:spMk id="6" creationId="{59C050B3-05CC-604E-A052-BD1D6FEED323}"/>
          </ac:spMkLst>
        </pc:spChg>
        <pc:picChg chg="del">
          <ac:chgData name="Dmitry Bokatov (dbokatov)" userId="db65434e-e60b-41c8-a9cc-eb69d0be6ab8" providerId="ADAL" clId="{84418FC6-2E0D-1B4B-B8EE-13C53311A251}" dt="2020-10-27T21:55:49.452" v="293" actId="478"/>
          <ac:picMkLst>
            <pc:docMk/>
            <pc:sldMk cId="1499935510" sldId="402"/>
            <ac:picMk id="3" creationId="{6115047E-1E6C-9E41-8B3A-EF362BF2151B}"/>
          </ac:picMkLst>
        </pc:picChg>
        <pc:picChg chg="add mod">
          <ac:chgData name="Dmitry Bokatov (dbokatov)" userId="db65434e-e60b-41c8-a9cc-eb69d0be6ab8" providerId="ADAL" clId="{84418FC6-2E0D-1B4B-B8EE-13C53311A251}" dt="2020-10-28T08:06:06.386" v="1104" actId="1076"/>
          <ac:picMkLst>
            <pc:docMk/>
            <pc:sldMk cId="1499935510" sldId="402"/>
            <ac:picMk id="4" creationId="{45624656-4CA7-934E-868A-B8152FC81C3F}"/>
          </ac:picMkLst>
        </pc:picChg>
      </pc:sldChg>
      <pc:sldChg chg="addSp modSp add mod">
        <pc:chgData name="Dmitry Bokatov (dbokatov)" userId="db65434e-e60b-41c8-a9cc-eb69d0be6ab8" providerId="ADAL" clId="{84418FC6-2E0D-1B4B-B8EE-13C53311A251}" dt="2020-10-28T08:06:31.533" v="1107" actId="1076"/>
        <pc:sldMkLst>
          <pc:docMk/>
          <pc:sldMk cId="3199049486" sldId="403"/>
        </pc:sldMkLst>
        <pc:spChg chg="mod">
          <ac:chgData name="Dmitry Bokatov (dbokatov)" userId="db65434e-e60b-41c8-a9cc-eb69d0be6ab8" providerId="ADAL" clId="{84418FC6-2E0D-1B4B-B8EE-13C53311A251}" dt="2020-10-28T07:55:22.577" v="970"/>
          <ac:spMkLst>
            <pc:docMk/>
            <pc:sldMk cId="3199049486" sldId="403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8:06:31.533" v="1107" actId="1076"/>
          <ac:spMkLst>
            <pc:docMk/>
            <pc:sldMk cId="3199049486" sldId="403"/>
            <ac:spMk id="4" creationId="{954E6787-8031-8741-A8A3-30D1B0734611}"/>
          </ac:spMkLst>
        </pc:spChg>
        <pc:picChg chg="add mod">
          <ac:chgData name="Dmitry Bokatov (dbokatov)" userId="db65434e-e60b-41c8-a9cc-eb69d0be6ab8" providerId="ADAL" clId="{84418FC6-2E0D-1B4B-B8EE-13C53311A251}" dt="2020-10-28T08:06:31.533" v="1107" actId="1076"/>
          <ac:picMkLst>
            <pc:docMk/>
            <pc:sldMk cId="3199049486" sldId="403"/>
            <ac:picMk id="3" creationId="{5C075B51-B170-C640-98C6-E4CF2DA88361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8T08:06:54.618" v="1111" actId="14100"/>
        <pc:sldMkLst>
          <pc:docMk/>
          <pc:sldMk cId="3954627371" sldId="404"/>
        </pc:sldMkLst>
        <pc:spChg chg="mod">
          <ac:chgData name="Dmitry Bokatov (dbokatov)" userId="db65434e-e60b-41c8-a9cc-eb69d0be6ab8" providerId="ADAL" clId="{84418FC6-2E0D-1B4B-B8EE-13C53311A251}" dt="2020-10-28T07:55:37.276" v="1001" actId="20577"/>
          <ac:spMkLst>
            <pc:docMk/>
            <pc:sldMk cId="3954627371" sldId="404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8:06:54.618" v="1111" actId="14100"/>
          <ac:spMkLst>
            <pc:docMk/>
            <pc:sldMk cId="3954627371" sldId="404"/>
            <ac:spMk id="5" creationId="{1B8741BD-8F2E-A14A-8421-DE76F4239480}"/>
          </ac:spMkLst>
        </pc:spChg>
        <pc:picChg chg="add del">
          <ac:chgData name="Dmitry Bokatov (dbokatov)" userId="db65434e-e60b-41c8-a9cc-eb69d0be6ab8" providerId="ADAL" clId="{84418FC6-2E0D-1B4B-B8EE-13C53311A251}" dt="2020-10-27T21:57:34.815" v="299" actId="478"/>
          <ac:picMkLst>
            <pc:docMk/>
            <pc:sldMk cId="3954627371" sldId="404"/>
            <ac:picMk id="3" creationId="{704068E0-2F3B-D243-B037-8611E4EA0947}"/>
          </ac:picMkLst>
        </pc:picChg>
        <pc:picChg chg="add mod">
          <ac:chgData name="Dmitry Bokatov (dbokatov)" userId="db65434e-e60b-41c8-a9cc-eb69d0be6ab8" providerId="ADAL" clId="{84418FC6-2E0D-1B4B-B8EE-13C53311A251}" dt="2020-10-28T08:06:38.035" v="1108" actId="108"/>
          <ac:picMkLst>
            <pc:docMk/>
            <pc:sldMk cId="3954627371" sldId="404"/>
            <ac:picMk id="4" creationId="{CB82C31A-9A7F-9E4F-B158-C1F657384138}"/>
          </ac:picMkLst>
        </pc:picChg>
      </pc:sldChg>
      <pc:sldChg chg="addSp delSp modSp add mod">
        <pc:chgData name="Dmitry Bokatov (dbokatov)" userId="db65434e-e60b-41c8-a9cc-eb69d0be6ab8" providerId="ADAL" clId="{84418FC6-2E0D-1B4B-B8EE-13C53311A251}" dt="2020-10-28T08:15:58.301" v="1179"/>
        <pc:sldMkLst>
          <pc:docMk/>
          <pc:sldMk cId="3246457133" sldId="405"/>
        </pc:sldMkLst>
        <pc:spChg chg="mod">
          <ac:chgData name="Dmitry Bokatov (dbokatov)" userId="db65434e-e60b-41c8-a9cc-eb69d0be6ab8" providerId="ADAL" clId="{84418FC6-2E0D-1B4B-B8EE-13C53311A251}" dt="2020-10-28T08:15:58.301" v="1179"/>
          <ac:spMkLst>
            <pc:docMk/>
            <pc:sldMk cId="3246457133" sldId="405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8:08:58.521" v="1130" actId="1076"/>
          <ac:spMkLst>
            <pc:docMk/>
            <pc:sldMk cId="3246457133" sldId="405"/>
            <ac:spMk id="6" creationId="{3C1FABE2-866B-484E-AE7F-D17B256A1B3B}"/>
          </ac:spMkLst>
        </pc:spChg>
        <pc:spChg chg="add mod">
          <ac:chgData name="Dmitry Bokatov (dbokatov)" userId="db65434e-e60b-41c8-a9cc-eb69d0be6ab8" providerId="ADAL" clId="{84418FC6-2E0D-1B4B-B8EE-13C53311A251}" dt="2020-10-28T08:08:37.160" v="1129" actId="14100"/>
          <ac:spMkLst>
            <pc:docMk/>
            <pc:sldMk cId="3246457133" sldId="405"/>
            <ac:spMk id="7" creationId="{4D14980E-7BC0-2A47-9BA9-BA84802B438F}"/>
          </ac:spMkLst>
        </pc:spChg>
        <pc:picChg chg="add del mod">
          <ac:chgData name="Dmitry Bokatov (dbokatov)" userId="db65434e-e60b-41c8-a9cc-eb69d0be6ab8" providerId="ADAL" clId="{84418FC6-2E0D-1B4B-B8EE-13C53311A251}" dt="2020-10-27T22:06:26.340" v="310" actId="478"/>
          <ac:picMkLst>
            <pc:docMk/>
            <pc:sldMk cId="3246457133" sldId="405"/>
            <ac:picMk id="3" creationId="{9E70A184-E70F-CE4A-AFBF-5A57F79B0224}"/>
          </ac:picMkLst>
        </pc:picChg>
        <pc:picChg chg="add mod">
          <ac:chgData name="Dmitry Bokatov (dbokatov)" userId="db65434e-e60b-41c8-a9cc-eb69d0be6ab8" providerId="ADAL" clId="{84418FC6-2E0D-1B4B-B8EE-13C53311A251}" dt="2020-10-28T08:08:58.521" v="1130" actId="1076"/>
          <ac:picMkLst>
            <pc:docMk/>
            <pc:sldMk cId="3246457133" sldId="405"/>
            <ac:picMk id="4" creationId="{3F30631F-7290-5B42-A3CF-976E7B0AFA94}"/>
          </ac:picMkLst>
        </pc:picChg>
        <pc:picChg chg="add mod">
          <ac:chgData name="Dmitry Bokatov (dbokatov)" userId="db65434e-e60b-41c8-a9cc-eb69d0be6ab8" providerId="ADAL" clId="{84418FC6-2E0D-1B4B-B8EE-13C53311A251}" dt="2020-10-28T08:08:30.987" v="1127" actId="14100"/>
          <ac:picMkLst>
            <pc:docMk/>
            <pc:sldMk cId="3246457133" sldId="405"/>
            <ac:picMk id="5" creationId="{5171D50D-64E9-EA46-A224-E716C5C8A4A9}"/>
          </ac:picMkLst>
        </pc:picChg>
        <pc:cxnChg chg="add mod">
          <ac:chgData name="Dmitry Bokatov (dbokatov)" userId="db65434e-e60b-41c8-a9cc-eb69d0be6ab8" providerId="ADAL" clId="{84418FC6-2E0D-1B4B-B8EE-13C53311A251}" dt="2020-10-28T08:09:09.316" v="1133" actId="14100"/>
          <ac:cxnSpMkLst>
            <pc:docMk/>
            <pc:sldMk cId="3246457133" sldId="405"/>
            <ac:cxnSpMk id="8" creationId="{9A3AE0AE-5DDD-214D-91AE-0EAA7DEB5FAA}"/>
          </ac:cxnSpMkLst>
        </pc:cxnChg>
      </pc:sldChg>
      <pc:sldChg chg="addSp delSp modSp add mod">
        <pc:chgData name="Dmitry Bokatov (dbokatov)" userId="db65434e-e60b-41c8-a9cc-eb69d0be6ab8" providerId="ADAL" clId="{84418FC6-2E0D-1B4B-B8EE-13C53311A251}" dt="2020-10-28T08:16:03.690" v="1180"/>
        <pc:sldMkLst>
          <pc:docMk/>
          <pc:sldMk cId="2706333836" sldId="406"/>
        </pc:sldMkLst>
        <pc:spChg chg="mod">
          <ac:chgData name="Dmitry Bokatov (dbokatov)" userId="db65434e-e60b-41c8-a9cc-eb69d0be6ab8" providerId="ADAL" clId="{84418FC6-2E0D-1B4B-B8EE-13C53311A251}" dt="2020-10-28T08:16:03.690" v="1180"/>
          <ac:spMkLst>
            <pc:docMk/>
            <pc:sldMk cId="2706333836" sldId="406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8:12:48.956" v="1169" actId="14100"/>
          <ac:spMkLst>
            <pc:docMk/>
            <pc:sldMk cId="2706333836" sldId="406"/>
            <ac:spMk id="7" creationId="{23F911E3-AE71-FD42-B10D-C298429BF6C8}"/>
          </ac:spMkLst>
        </pc:spChg>
        <pc:spChg chg="add mod">
          <ac:chgData name="Dmitry Bokatov (dbokatov)" userId="db65434e-e60b-41c8-a9cc-eb69d0be6ab8" providerId="ADAL" clId="{84418FC6-2E0D-1B4B-B8EE-13C53311A251}" dt="2020-10-28T08:10:06.317" v="1144" actId="14100"/>
          <ac:spMkLst>
            <pc:docMk/>
            <pc:sldMk cId="2706333836" sldId="406"/>
            <ac:spMk id="8" creationId="{EF4E6FA1-AB71-D843-9695-CC9C07D58E24}"/>
          </ac:spMkLst>
        </pc:spChg>
        <pc:spChg chg="add mod">
          <ac:chgData name="Dmitry Bokatov (dbokatov)" userId="db65434e-e60b-41c8-a9cc-eb69d0be6ab8" providerId="ADAL" clId="{84418FC6-2E0D-1B4B-B8EE-13C53311A251}" dt="2020-10-28T08:10:13.866" v="1148" actId="1076"/>
          <ac:spMkLst>
            <pc:docMk/>
            <pc:sldMk cId="2706333836" sldId="406"/>
            <ac:spMk id="9" creationId="{9243BD18-F411-634D-83A4-C02C352E537D}"/>
          </ac:spMkLst>
        </pc:spChg>
        <pc:picChg chg="add del mod">
          <ac:chgData name="Dmitry Bokatov (dbokatov)" userId="db65434e-e60b-41c8-a9cc-eb69d0be6ab8" providerId="ADAL" clId="{84418FC6-2E0D-1B4B-B8EE-13C53311A251}" dt="2020-10-27T22:07:53.036" v="326" actId="478"/>
          <ac:picMkLst>
            <pc:docMk/>
            <pc:sldMk cId="2706333836" sldId="406"/>
            <ac:picMk id="3" creationId="{69EE0B67-EC74-BA44-9C46-2BB075ED3C84}"/>
          </ac:picMkLst>
        </pc:picChg>
        <pc:picChg chg="add del mod">
          <ac:chgData name="Dmitry Bokatov (dbokatov)" userId="db65434e-e60b-41c8-a9cc-eb69d0be6ab8" providerId="ADAL" clId="{84418FC6-2E0D-1B4B-B8EE-13C53311A251}" dt="2020-10-27T22:07:39.625" v="325" actId="478"/>
          <ac:picMkLst>
            <pc:docMk/>
            <pc:sldMk cId="2706333836" sldId="406"/>
            <ac:picMk id="4" creationId="{3ABB57B1-2FEE-EF43-9092-5547CC8FCA33}"/>
          </ac:picMkLst>
        </pc:picChg>
        <pc:picChg chg="add mod">
          <ac:chgData name="Dmitry Bokatov (dbokatov)" userId="db65434e-e60b-41c8-a9cc-eb69d0be6ab8" providerId="ADAL" clId="{84418FC6-2E0D-1B4B-B8EE-13C53311A251}" dt="2020-10-28T08:09:51.749" v="1142" actId="1076"/>
          <ac:picMkLst>
            <pc:docMk/>
            <pc:sldMk cId="2706333836" sldId="406"/>
            <ac:picMk id="5" creationId="{560E4513-E5E3-E44F-9367-295ACB77AC98}"/>
          </ac:picMkLst>
        </pc:picChg>
        <pc:picChg chg="add mod">
          <ac:chgData name="Dmitry Bokatov (dbokatov)" userId="db65434e-e60b-41c8-a9cc-eb69d0be6ab8" providerId="ADAL" clId="{84418FC6-2E0D-1B4B-B8EE-13C53311A251}" dt="2020-10-28T08:09:44.929" v="1139" actId="14100"/>
          <ac:picMkLst>
            <pc:docMk/>
            <pc:sldMk cId="2706333836" sldId="406"/>
            <ac:picMk id="6" creationId="{58587521-F912-B043-8DBE-19B8DFD8BF1A}"/>
          </ac:picMkLst>
        </pc:picChg>
        <pc:cxnChg chg="add mod">
          <ac:chgData name="Dmitry Bokatov (dbokatov)" userId="db65434e-e60b-41c8-a9cc-eb69d0be6ab8" providerId="ADAL" clId="{84418FC6-2E0D-1B4B-B8EE-13C53311A251}" dt="2020-10-28T08:10:27.260" v="1150" actId="1076"/>
          <ac:cxnSpMkLst>
            <pc:docMk/>
            <pc:sldMk cId="2706333836" sldId="406"/>
            <ac:cxnSpMk id="10" creationId="{4421D249-FBBC-C045-99DA-C337FCFC0300}"/>
          </ac:cxnSpMkLst>
        </pc:cxnChg>
      </pc:sldChg>
      <pc:sldChg chg="addSp modSp add mod">
        <pc:chgData name="Dmitry Bokatov (dbokatov)" userId="db65434e-e60b-41c8-a9cc-eb69d0be6ab8" providerId="ADAL" clId="{84418FC6-2E0D-1B4B-B8EE-13C53311A251}" dt="2020-10-28T08:16:06.552" v="1181"/>
        <pc:sldMkLst>
          <pc:docMk/>
          <pc:sldMk cId="2146238671" sldId="407"/>
        </pc:sldMkLst>
        <pc:spChg chg="mod">
          <ac:chgData name="Dmitry Bokatov (dbokatov)" userId="db65434e-e60b-41c8-a9cc-eb69d0be6ab8" providerId="ADAL" clId="{84418FC6-2E0D-1B4B-B8EE-13C53311A251}" dt="2020-10-28T08:16:06.552" v="1181"/>
          <ac:spMkLst>
            <pc:docMk/>
            <pc:sldMk cId="2146238671" sldId="407"/>
            <ac:spMk id="2" creationId="{7D639F31-8B11-3043-976E-0163C01551E8}"/>
          </ac:spMkLst>
        </pc:spChg>
        <pc:spChg chg="add mod">
          <ac:chgData name="Dmitry Bokatov (dbokatov)" userId="db65434e-e60b-41c8-a9cc-eb69d0be6ab8" providerId="ADAL" clId="{84418FC6-2E0D-1B4B-B8EE-13C53311A251}" dt="2020-10-28T08:11:24.233" v="1157" actId="14100"/>
          <ac:spMkLst>
            <pc:docMk/>
            <pc:sldMk cId="2146238671" sldId="407"/>
            <ac:spMk id="4" creationId="{75F31597-9780-E24B-85E4-A9613A4CBAB8}"/>
          </ac:spMkLst>
        </pc:spChg>
        <pc:picChg chg="add mod">
          <ac:chgData name="Dmitry Bokatov (dbokatov)" userId="db65434e-e60b-41c8-a9cc-eb69d0be6ab8" providerId="ADAL" clId="{84418FC6-2E0D-1B4B-B8EE-13C53311A251}" dt="2020-10-28T08:10:45.969" v="1152" actId="1076"/>
          <ac:picMkLst>
            <pc:docMk/>
            <pc:sldMk cId="2146238671" sldId="407"/>
            <ac:picMk id="3" creationId="{AB771C0D-FA41-2741-B418-03DE64FD627B}"/>
          </ac:picMkLst>
        </pc:picChg>
      </pc:sldChg>
    </pc:docChg>
  </pc:docChgLst>
  <pc:docChgLst>
    <pc:chgData name="Dmitry Bokatov (dbokatov)" userId="db65434e-e60b-41c8-a9cc-eb69d0be6ab8" providerId="ADAL" clId="{E29A056D-347D-AE4D-9F7E-E620AAD9869D}"/>
    <pc:docChg chg="custSel modSld">
      <pc:chgData name="Dmitry Bokatov (dbokatov)" userId="db65434e-e60b-41c8-a9cc-eb69d0be6ab8" providerId="ADAL" clId="{E29A056D-347D-AE4D-9F7E-E620AAD9869D}" dt="2020-10-29T15:28:14.487" v="30" actId="20577"/>
      <pc:docMkLst>
        <pc:docMk/>
      </pc:docMkLst>
      <pc:sldChg chg="modSp mod">
        <pc:chgData name="Dmitry Bokatov (dbokatov)" userId="db65434e-e60b-41c8-a9cc-eb69d0be6ab8" providerId="ADAL" clId="{E29A056D-347D-AE4D-9F7E-E620AAD9869D}" dt="2020-10-29T15:28:04.058" v="22" actId="20577"/>
        <pc:sldMkLst>
          <pc:docMk/>
          <pc:sldMk cId="4061964087" sldId="408"/>
        </pc:sldMkLst>
        <pc:spChg chg="mod">
          <ac:chgData name="Dmitry Bokatov (dbokatov)" userId="db65434e-e60b-41c8-a9cc-eb69d0be6ab8" providerId="ADAL" clId="{E29A056D-347D-AE4D-9F7E-E620AAD9869D}" dt="2020-10-29T15:28:04.058" v="22" actId="20577"/>
          <ac:spMkLst>
            <pc:docMk/>
            <pc:sldMk cId="4061964087" sldId="408"/>
            <ac:spMk id="2" creationId="{021D655B-D55C-484E-A4B9-7826D5E57354}"/>
          </ac:spMkLst>
        </pc:spChg>
      </pc:sldChg>
      <pc:sldChg chg="modSp mod">
        <pc:chgData name="Dmitry Bokatov (dbokatov)" userId="db65434e-e60b-41c8-a9cc-eb69d0be6ab8" providerId="ADAL" clId="{E29A056D-347D-AE4D-9F7E-E620AAD9869D}" dt="2020-10-29T15:28:14.487" v="30" actId="20577"/>
        <pc:sldMkLst>
          <pc:docMk/>
          <pc:sldMk cId="2113676500" sldId="410"/>
        </pc:sldMkLst>
        <pc:spChg chg="mod">
          <ac:chgData name="Dmitry Bokatov (dbokatov)" userId="db65434e-e60b-41c8-a9cc-eb69d0be6ab8" providerId="ADAL" clId="{E29A056D-347D-AE4D-9F7E-E620AAD9869D}" dt="2020-10-29T15:28:14.487" v="30" actId="20577"/>
          <ac:spMkLst>
            <pc:docMk/>
            <pc:sldMk cId="2113676500" sldId="410"/>
            <ac:spMk id="2" creationId="{021D655B-D55C-484E-A4B9-7826D5E57354}"/>
          </ac:spMkLst>
        </pc:spChg>
      </pc:sldChg>
      <pc:sldChg chg="addSp delSp modSp mod">
        <pc:chgData name="Dmitry Bokatov (dbokatov)" userId="db65434e-e60b-41c8-a9cc-eb69d0be6ab8" providerId="ADAL" clId="{E29A056D-347D-AE4D-9F7E-E620AAD9869D}" dt="2020-10-29T14:52:52.281" v="16" actId="108"/>
        <pc:sldMkLst>
          <pc:docMk/>
          <pc:sldMk cId="1761382643" sldId="411"/>
        </pc:sldMkLst>
        <pc:spChg chg="mod">
          <ac:chgData name="Dmitry Bokatov (dbokatov)" userId="db65434e-e60b-41c8-a9cc-eb69d0be6ab8" providerId="ADAL" clId="{E29A056D-347D-AE4D-9F7E-E620AAD9869D}" dt="2020-10-29T14:52:43.517" v="15" actId="14100"/>
          <ac:spMkLst>
            <pc:docMk/>
            <pc:sldMk cId="1761382643" sldId="411"/>
            <ac:spMk id="7" creationId="{11301423-BBEF-8141-A15F-85FA8053B1F2}"/>
          </ac:spMkLst>
        </pc:spChg>
        <pc:spChg chg="mod">
          <ac:chgData name="Dmitry Bokatov (dbokatov)" userId="db65434e-e60b-41c8-a9cc-eb69d0be6ab8" providerId="ADAL" clId="{E29A056D-347D-AE4D-9F7E-E620AAD9869D}" dt="2020-10-29T14:52:34.857" v="12" actId="14100"/>
          <ac:spMkLst>
            <pc:docMk/>
            <pc:sldMk cId="1761382643" sldId="411"/>
            <ac:spMk id="20" creationId="{AE7A85D5-FA2D-EC4B-B5F0-76484DE3B6E9}"/>
          </ac:spMkLst>
        </pc:spChg>
        <pc:picChg chg="add del mod">
          <ac:chgData name="Dmitry Bokatov (dbokatov)" userId="db65434e-e60b-41c8-a9cc-eb69d0be6ab8" providerId="ADAL" clId="{E29A056D-347D-AE4D-9F7E-E620AAD9869D}" dt="2020-10-29T14:51:52.616" v="5" actId="478"/>
          <ac:picMkLst>
            <pc:docMk/>
            <pc:sldMk cId="1761382643" sldId="411"/>
            <ac:picMk id="3" creationId="{893090C1-4FE6-484F-A0BB-9306B06928E3}"/>
          </ac:picMkLst>
        </pc:picChg>
        <pc:picChg chg="add del">
          <ac:chgData name="Dmitry Bokatov (dbokatov)" userId="db65434e-e60b-41c8-a9cc-eb69d0be6ab8" providerId="ADAL" clId="{E29A056D-347D-AE4D-9F7E-E620AAD9869D}" dt="2020-10-29T14:52:16.262" v="7"/>
          <ac:picMkLst>
            <pc:docMk/>
            <pc:sldMk cId="1761382643" sldId="411"/>
            <ac:picMk id="4" creationId="{346F8DA9-34C4-604B-A5C4-4B9C09F1F492}"/>
          </ac:picMkLst>
        </pc:picChg>
        <pc:picChg chg="del">
          <ac:chgData name="Dmitry Bokatov (dbokatov)" userId="db65434e-e60b-41c8-a9cc-eb69d0be6ab8" providerId="ADAL" clId="{E29A056D-347D-AE4D-9F7E-E620AAD9869D}" dt="2020-10-29T14:51:35.958" v="0" actId="478"/>
          <ac:picMkLst>
            <pc:docMk/>
            <pc:sldMk cId="1761382643" sldId="411"/>
            <ac:picMk id="5" creationId="{E2C311AB-A0D5-4A43-B1A5-5BF209068561}"/>
          </ac:picMkLst>
        </pc:picChg>
        <pc:picChg chg="add mod">
          <ac:chgData name="Dmitry Bokatov (dbokatov)" userId="db65434e-e60b-41c8-a9cc-eb69d0be6ab8" providerId="ADAL" clId="{E29A056D-347D-AE4D-9F7E-E620AAD9869D}" dt="2020-10-29T14:52:52.281" v="16" actId="108"/>
          <ac:picMkLst>
            <pc:docMk/>
            <pc:sldMk cId="1761382643" sldId="411"/>
            <ac:picMk id="6" creationId="{99BE687B-1D69-0646-B34F-AE12E0E0FA0C}"/>
          </ac:picMkLst>
        </pc:picChg>
      </pc:sldChg>
      <pc:sldChg chg="modSp mod">
        <pc:chgData name="Dmitry Bokatov (dbokatov)" userId="db65434e-e60b-41c8-a9cc-eb69d0be6ab8" providerId="ADAL" clId="{E29A056D-347D-AE4D-9F7E-E620AAD9869D}" dt="2020-10-29T14:51:48.076" v="4" actId="108"/>
        <pc:sldMkLst>
          <pc:docMk/>
          <pc:sldMk cId="1930393086" sldId="412"/>
        </pc:sldMkLst>
        <pc:picChg chg="mod">
          <ac:chgData name="Dmitry Bokatov (dbokatov)" userId="db65434e-e60b-41c8-a9cc-eb69d0be6ab8" providerId="ADAL" clId="{E29A056D-347D-AE4D-9F7E-E620AAD9869D}" dt="2020-10-29T14:51:48.076" v="4" actId="108"/>
          <ac:picMkLst>
            <pc:docMk/>
            <pc:sldMk cId="1930393086" sldId="412"/>
            <ac:picMk id="3" creationId="{E69A0A85-C23D-F346-92E1-112F4E28EA1B}"/>
          </ac:picMkLst>
        </pc:picChg>
      </pc:sldChg>
    </pc:docChg>
  </pc:docChgLst>
  <pc:docChgLst>
    <pc:chgData name="Niko Theologitis (ntheolog)" userId="S::ntheolog@cisco.com::a83ad90d-a88f-4db2-aa4e-bf889db5d951" providerId="AD" clId="Web-{FECEE318-15C6-3E4A-E649-A501FDA39470}"/>
    <pc:docChg chg="addSld delSld">
      <pc:chgData name="Niko Theologitis (ntheolog)" userId="S::ntheolog@cisco.com::a83ad90d-a88f-4db2-aa4e-bf889db5d951" providerId="AD" clId="Web-{FECEE318-15C6-3E4A-E649-A501FDA39470}" dt="2021-01-06T22:40:04.462" v="4"/>
      <pc:docMkLst>
        <pc:docMk/>
      </pc:docMkLst>
      <pc:sldChg chg="del">
        <pc:chgData name="Niko Theologitis (ntheolog)" userId="S::ntheolog@cisco.com::a83ad90d-a88f-4db2-aa4e-bf889db5d951" providerId="AD" clId="Web-{FECEE318-15C6-3E4A-E649-A501FDA39470}" dt="2021-01-06T22:39:48.867" v="2"/>
        <pc:sldMkLst>
          <pc:docMk/>
          <pc:sldMk cId="4061964087" sldId="408"/>
        </pc:sldMkLst>
      </pc:sldChg>
      <pc:sldChg chg="add del">
        <pc:chgData name="Niko Theologitis (ntheolog)" userId="S::ntheolog@cisco.com::a83ad90d-a88f-4db2-aa4e-bf889db5d951" providerId="AD" clId="Web-{FECEE318-15C6-3E4A-E649-A501FDA39470}" dt="2021-01-06T22:39:52.274" v="3"/>
        <pc:sldMkLst>
          <pc:docMk/>
          <pc:sldMk cId="1313392627" sldId="409"/>
        </pc:sldMkLst>
      </pc:sldChg>
      <pc:sldChg chg="del">
        <pc:chgData name="Niko Theologitis (ntheolog)" userId="S::ntheolog@cisco.com::a83ad90d-a88f-4db2-aa4e-bf889db5d951" providerId="AD" clId="Web-{FECEE318-15C6-3E4A-E649-A501FDA39470}" dt="2021-01-06T22:40:04.462" v="4"/>
        <pc:sldMkLst>
          <pc:docMk/>
          <pc:sldMk cId="1930393086" sldId="4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28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tx2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tx2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333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5763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lvl="0" defTabSz="610744" fontAlgn="auto">
              <a:spcBef>
                <a:spcPts val="0"/>
              </a:spcBef>
              <a:spcAft>
                <a:spcPts val="0"/>
              </a:spcAft>
            </a:pPr>
            <a:r>
              <a:rPr lang="en-US" sz="6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11435"/>
            <a:ext cx="8139112" cy="525016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l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48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35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ialogflow.cloud.google.com/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webex.com/log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ialogflow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292" y="4395126"/>
            <a:ext cx="7037805" cy="288131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Solution Assurance </a:t>
            </a:r>
          </a:p>
          <a:p>
            <a:r>
              <a:rPr lang="en-US">
                <a:solidFill>
                  <a:schemeClr val="bg2"/>
                </a:solidFill>
              </a:rPr>
              <a:t>October 2020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>
                <a:solidFill>
                  <a:schemeClr val="bg2"/>
                </a:solidFill>
              </a:rPr>
              <a:t>Configure Voice and Chat with CVA</a:t>
            </a:r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Cisco Webex Contact Centre</a:t>
            </a:r>
          </a:p>
        </p:txBody>
      </p:sp>
    </p:spTree>
    <p:extLst>
      <p:ext uri="{BB962C8B-B14F-4D97-AF65-F5344CB8AC3E}">
        <p14:creationId xmlns:p14="http://schemas.microsoft.com/office/powerpoint/2010/main" val="1941633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Enable Dialogflow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5BCBA-5FEB-9C4B-90EF-DA8F410F5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90" y="664077"/>
            <a:ext cx="6059219" cy="447942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FA11A-0F50-CB44-AD45-A43FD077D052}"/>
              </a:ext>
            </a:extLst>
          </p:cNvPr>
          <p:cNvSpPr/>
          <p:nvPr/>
        </p:nvSpPr>
        <p:spPr>
          <a:xfrm>
            <a:off x="2643709" y="2297681"/>
            <a:ext cx="650636" cy="27406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54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Private Key for Dialogflow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652C3-17A0-BB42-8FB7-EA020AB1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913"/>
            <a:ext cx="9144000" cy="265967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F7AA2D-C9E4-CC4D-98FC-0CB1B21938D6}"/>
              </a:ext>
            </a:extLst>
          </p:cNvPr>
          <p:cNvSpPr/>
          <p:nvPr/>
        </p:nvSpPr>
        <p:spPr>
          <a:xfrm>
            <a:off x="0" y="2184946"/>
            <a:ext cx="826718" cy="28268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B1CC8-0BFC-724D-9684-BD2B51E8C67D}"/>
              </a:ext>
            </a:extLst>
          </p:cNvPr>
          <p:cNvSpPr/>
          <p:nvPr/>
        </p:nvSpPr>
        <p:spPr>
          <a:xfrm>
            <a:off x="2331929" y="1256526"/>
            <a:ext cx="949890" cy="22154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2104C-B1E6-8E42-9485-D148AB75FDAE}"/>
              </a:ext>
            </a:extLst>
          </p:cNvPr>
          <p:cNvSpPr/>
          <p:nvPr/>
        </p:nvSpPr>
        <p:spPr>
          <a:xfrm>
            <a:off x="2279890" y="1768464"/>
            <a:ext cx="2352804" cy="41648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442028-7B83-9C48-BD0A-6D51DF8D2241}"/>
              </a:ext>
            </a:extLst>
          </p:cNvPr>
          <p:cNvSpPr/>
          <p:nvPr/>
        </p:nvSpPr>
        <p:spPr>
          <a:xfrm>
            <a:off x="967479" y="2127800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6A310A-DFE8-EB4D-B888-9BB1BD069E65}"/>
              </a:ext>
            </a:extLst>
          </p:cNvPr>
          <p:cNvSpPr/>
          <p:nvPr/>
        </p:nvSpPr>
        <p:spPr>
          <a:xfrm>
            <a:off x="3309845" y="1168812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8E4DAF-983E-504E-9E56-F1D172FE2FD5}"/>
              </a:ext>
            </a:extLst>
          </p:cNvPr>
          <p:cNvSpPr/>
          <p:nvPr/>
        </p:nvSpPr>
        <p:spPr>
          <a:xfrm>
            <a:off x="4684733" y="177930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0786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Private Key for Dialogflow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2ABE9-2D98-9243-9497-1004FDF7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08" y="649361"/>
            <a:ext cx="5546584" cy="438522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F72BB2-50B7-6E44-B647-578A59BCCB2A}"/>
              </a:ext>
            </a:extLst>
          </p:cNvPr>
          <p:cNvSpPr/>
          <p:nvPr/>
        </p:nvSpPr>
        <p:spPr>
          <a:xfrm>
            <a:off x="3696017" y="1664555"/>
            <a:ext cx="1009797" cy="3352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0B156-3408-6049-9DEC-A2D84D2A2FB3}"/>
              </a:ext>
            </a:extLst>
          </p:cNvPr>
          <p:cNvSpPr/>
          <p:nvPr/>
        </p:nvSpPr>
        <p:spPr>
          <a:xfrm>
            <a:off x="3696017" y="2540236"/>
            <a:ext cx="1247690" cy="3352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D4F73A-2CF6-5948-8242-35929B626FE7}"/>
              </a:ext>
            </a:extLst>
          </p:cNvPr>
          <p:cNvSpPr/>
          <p:nvPr/>
        </p:nvSpPr>
        <p:spPr>
          <a:xfrm>
            <a:off x="3696017" y="3248302"/>
            <a:ext cx="578617" cy="3352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A23E57-65AC-FC40-BE56-7988C708FFAA}"/>
              </a:ext>
            </a:extLst>
          </p:cNvPr>
          <p:cNvSpPr/>
          <p:nvPr/>
        </p:nvSpPr>
        <p:spPr>
          <a:xfrm>
            <a:off x="3243523" y="163211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BD5338-5499-2047-8778-E40C5C54C1BB}"/>
              </a:ext>
            </a:extLst>
          </p:cNvPr>
          <p:cNvSpPr/>
          <p:nvPr/>
        </p:nvSpPr>
        <p:spPr>
          <a:xfrm>
            <a:off x="3243524" y="2509365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399ACC-AB6D-034A-9E03-0F34035D7694}"/>
              </a:ext>
            </a:extLst>
          </p:cNvPr>
          <p:cNvSpPr/>
          <p:nvPr/>
        </p:nvSpPr>
        <p:spPr>
          <a:xfrm>
            <a:off x="3243523" y="3217431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3642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Private Key for Dialogflow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50BDB-0579-ED4D-B83D-EFFD4D42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9" y="981307"/>
            <a:ext cx="4910781" cy="390510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08ED6-FBD5-B741-AB55-2BA22E61F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55" y="1988253"/>
            <a:ext cx="2760492" cy="270251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4ABA9D-E091-9A41-8BD3-2F3B0B5240B8}"/>
              </a:ext>
            </a:extLst>
          </p:cNvPr>
          <p:cNvSpPr txBox="1"/>
          <p:nvPr/>
        </p:nvSpPr>
        <p:spPr>
          <a:xfrm>
            <a:off x="5785495" y="924582"/>
            <a:ext cx="315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latin typeface="+mn-lt"/>
              </a:rPr>
              <a:t>Note</a:t>
            </a:r>
            <a:r>
              <a:rPr lang="en-BE">
                <a:latin typeface="+mn-lt"/>
              </a:rPr>
              <a:t>: If role was not defined as “</a:t>
            </a:r>
            <a:r>
              <a:rPr lang="en-BE" b="1">
                <a:latin typeface="+mn-lt"/>
              </a:rPr>
              <a:t>Dialogflow API Admin</a:t>
            </a:r>
            <a:r>
              <a:rPr lang="en-BE">
                <a:latin typeface="+mn-lt"/>
              </a:rPr>
              <a:t>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F72197-D691-1F4D-A6A3-2CBE2EE25B97}"/>
              </a:ext>
            </a:extLst>
          </p:cNvPr>
          <p:cNvSpPr/>
          <p:nvPr/>
        </p:nvSpPr>
        <p:spPr>
          <a:xfrm>
            <a:off x="2080869" y="2799363"/>
            <a:ext cx="1418675" cy="55082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3D52C-4275-284A-82BD-E6709E170360}"/>
              </a:ext>
            </a:extLst>
          </p:cNvPr>
          <p:cNvSpPr/>
          <p:nvPr/>
        </p:nvSpPr>
        <p:spPr>
          <a:xfrm>
            <a:off x="1895598" y="4414314"/>
            <a:ext cx="426216" cy="3343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FB9A58-CD89-6948-B3E7-EF5089865262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7361101" y="1570913"/>
            <a:ext cx="0" cy="4173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85AEC08-8B77-CA40-83B6-3DC2214311E2}"/>
              </a:ext>
            </a:extLst>
          </p:cNvPr>
          <p:cNvSpPr/>
          <p:nvPr/>
        </p:nvSpPr>
        <p:spPr>
          <a:xfrm>
            <a:off x="6153002" y="4356410"/>
            <a:ext cx="2470607" cy="27541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480AE4-E500-CC42-9DA2-249D5E64BF11}"/>
              </a:ext>
            </a:extLst>
          </p:cNvPr>
          <p:cNvSpPr/>
          <p:nvPr/>
        </p:nvSpPr>
        <p:spPr>
          <a:xfrm>
            <a:off x="1628373" y="287628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E32833-2DF1-5048-8295-41756DA26406}"/>
              </a:ext>
            </a:extLst>
          </p:cNvPr>
          <p:cNvSpPr/>
          <p:nvPr/>
        </p:nvSpPr>
        <p:spPr>
          <a:xfrm>
            <a:off x="1429887" y="4383008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4364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Private Key for Dialogflow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DC0E3-6B5C-E744-BEF5-D283429D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989"/>
            <a:ext cx="9144000" cy="254552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2287AB-CD1D-C241-B501-6A53F0540B94}"/>
              </a:ext>
            </a:extLst>
          </p:cNvPr>
          <p:cNvSpPr/>
          <p:nvPr/>
        </p:nvSpPr>
        <p:spPr>
          <a:xfrm>
            <a:off x="1815178" y="3590693"/>
            <a:ext cx="2251300" cy="17098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5563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Private Key for Dialogflow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41507-6607-554E-882B-C1884A51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6" y="840747"/>
            <a:ext cx="4436442" cy="359974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8DE883-121A-DA4A-A0F4-9A934F4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98" y="960045"/>
            <a:ext cx="3292692" cy="205039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A866A-4DE1-9D4E-ACE9-50EC69E4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31" y="3462283"/>
            <a:ext cx="4087626" cy="122681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4950C-05B4-F544-9464-1FFF98B83053}"/>
              </a:ext>
            </a:extLst>
          </p:cNvPr>
          <p:cNvSpPr/>
          <p:nvPr/>
        </p:nvSpPr>
        <p:spPr>
          <a:xfrm>
            <a:off x="1644553" y="3627863"/>
            <a:ext cx="778979" cy="18585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1CE1C-EC13-FC4C-B500-9D0BF82AFF64}"/>
              </a:ext>
            </a:extLst>
          </p:cNvPr>
          <p:cNvSpPr/>
          <p:nvPr/>
        </p:nvSpPr>
        <p:spPr>
          <a:xfrm>
            <a:off x="1644552" y="4116900"/>
            <a:ext cx="251155" cy="18585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1F925-D0B7-AD49-9372-C8ECD4E7EF88}"/>
              </a:ext>
            </a:extLst>
          </p:cNvPr>
          <p:cNvSpPr/>
          <p:nvPr/>
        </p:nvSpPr>
        <p:spPr>
          <a:xfrm>
            <a:off x="5337485" y="1734256"/>
            <a:ext cx="773383" cy="42908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75F525-E6FE-0F4A-8657-E161E475B0A8}"/>
              </a:ext>
            </a:extLst>
          </p:cNvPr>
          <p:cNvSpPr/>
          <p:nvPr/>
        </p:nvSpPr>
        <p:spPr>
          <a:xfrm>
            <a:off x="8136441" y="2787805"/>
            <a:ext cx="452849" cy="20811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3480B1-0E61-8A46-8606-27467AF2FFF1}"/>
              </a:ext>
            </a:extLst>
          </p:cNvPr>
          <p:cNvCxnSpPr>
            <a:cxnSpLocks/>
          </p:cNvCxnSpPr>
          <p:nvPr/>
        </p:nvCxnSpPr>
        <p:spPr>
          <a:xfrm>
            <a:off x="4746408" y="2083035"/>
            <a:ext cx="550190" cy="46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96C5E2-93F7-F444-9852-BEF50191FA1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942944" y="3010439"/>
            <a:ext cx="0" cy="45184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CF216FA-3D27-644D-9792-5F3838BF005C}"/>
              </a:ext>
            </a:extLst>
          </p:cNvPr>
          <p:cNvSpPr/>
          <p:nvPr/>
        </p:nvSpPr>
        <p:spPr>
          <a:xfrm>
            <a:off x="5337485" y="3868552"/>
            <a:ext cx="1316076" cy="24834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323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Go to Dialogflow 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13E1B-B82D-604E-A0F8-20FF46329BA5}"/>
              </a:ext>
            </a:extLst>
          </p:cNvPr>
          <p:cNvSpPr txBox="1"/>
          <p:nvPr/>
        </p:nvSpPr>
        <p:spPr>
          <a:xfrm>
            <a:off x="523761" y="1010906"/>
            <a:ext cx="860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+mn-lt"/>
                <a:hlinkClick r:id="rId2"/>
              </a:rPr>
              <a:t>https://dialogflow.cloud.google.com/</a:t>
            </a:r>
            <a:endParaRPr lang="en-GB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E364F-C8B8-1946-AA66-0E4314E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78" y="1550397"/>
            <a:ext cx="4423044" cy="29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4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new Agent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29C5C-7093-1042-AA7A-A5006F97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619"/>
            <a:ext cx="9144000" cy="349438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C3EDC3-CBD3-0849-858E-7070A94584D2}"/>
              </a:ext>
            </a:extLst>
          </p:cNvPr>
          <p:cNvSpPr/>
          <p:nvPr/>
        </p:nvSpPr>
        <p:spPr>
          <a:xfrm>
            <a:off x="0" y="2222809"/>
            <a:ext cx="1330712" cy="25276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85BB5D-F1D2-3242-B40A-38491EF6F5D6}"/>
              </a:ext>
            </a:extLst>
          </p:cNvPr>
          <p:cNvSpPr/>
          <p:nvPr/>
        </p:nvSpPr>
        <p:spPr>
          <a:xfrm>
            <a:off x="2144751" y="1252652"/>
            <a:ext cx="1438508" cy="36799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6E3E91-06A2-A04A-83E3-9B0E5297308E}"/>
              </a:ext>
            </a:extLst>
          </p:cNvPr>
          <p:cNvSpPr/>
          <p:nvPr/>
        </p:nvSpPr>
        <p:spPr>
          <a:xfrm>
            <a:off x="2159620" y="2952331"/>
            <a:ext cx="1423639" cy="30382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A93C3-33B3-E440-AF76-CB26DB240944}"/>
              </a:ext>
            </a:extLst>
          </p:cNvPr>
          <p:cNvSpPr/>
          <p:nvPr/>
        </p:nvSpPr>
        <p:spPr>
          <a:xfrm>
            <a:off x="8021444" y="1252652"/>
            <a:ext cx="682741" cy="41631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11D553-2F3A-E845-9D04-C0FAC06ED219}"/>
              </a:ext>
            </a:extLst>
          </p:cNvPr>
          <p:cNvSpPr/>
          <p:nvPr/>
        </p:nvSpPr>
        <p:spPr>
          <a:xfrm>
            <a:off x="1392420" y="2150704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36E2FF-68B1-3142-B7AB-73218110941A}"/>
              </a:ext>
            </a:extLst>
          </p:cNvPr>
          <p:cNvSpPr/>
          <p:nvPr/>
        </p:nvSpPr>
        <p:spPr>
          <a:xfrm>
            <a:off x="3613750" y="1238161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5D641B-5317-3D44-AC1A-115E1EC592DD}"/>
              </a:ext>
            </a:extLst>
          </p:cNvPr>
          <p:cNvSpPr/>
          <p:nvPr/>
        </p:nvSpPr>
        <p:spPr>
          <a:xfrm>
            <a:off x="3613750" y="2904813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ED4565-0662-A446-B3D3-49AAEF2971E0}"/>
              </a:ext>
            </a:extLst>
          </p:cNvPr>
          <p:cNvSpPr/>
          <p:nvPr/>
        </p:nvSpPr>
        <p:spPr>
          <a:xfrm>
            <a:off x="7581629" y="1271996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69347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C1AA3F-592C-974C-BE8A-9EEF718C5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835"/>
            <a:ext cx="7447085" cy="300046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Upload intent files from 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94604-95CC-7748-BF86-E0F5D061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85" y="1035835"/>
            <a:ext cx="1174751" cy="76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DC1113-DD1C-5145-87E4-B6FD3C8366C7}"/>
              </a:ext>
            </a:extLst>
          </p:cNvPr>
          <p:cNvSpPr/>
          <p:nvPr/>
        </p:nvSpPr>
        <p:spPr>
          <a:xfrm>
            <a:off x="85492" y="1958896"/>
            <a:ext cx="1438508" cy="36799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85E5E-162A-6448-891D-D6B8F118EDF6}"/>
              </a:ext>
            </a:extLst>
          </p:cNvPr>
          <p:cNvSpPr/>
          <p:nvPr/>
        </p:nvSpPr>
        <p:spPr>
          <a:xfrm>
            <a:off x="1851101" y="1990432"/>
            <a:ext cx="1561171" cy="4628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176707-B1C4-EF48-A200-CE3B6872C5FF}"/>
              </a:ext>
            </a:extLst>
          </p:cNvPr>
          <p:cNvSpPr/>
          <p:nvPr/>
        </p:nvSpPr>
        <p:spPr>
          <a:xfrm>
            <a:off x="7099610" y="1107196"/>
            <a:ext cx="289931" cy="36799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DA3CAA-127A-C44C-B154-94B9A4689347}"/>
              </a:ext>
            </a:extLst>
          </p:cNvPr>
          <p:cNvSpPr/>
          <p:nvPr/>
        </p:nvSpPr>
        <p:spPr>
          <a:xfrm>
            <a:off x="7447085" y="1414938"/>
            <a:ext cx="1174751" cy="36799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DA5856-4901-F146-B14D-58B8DBD4FA2D}"/>
              </a:ext>
            </a:extLst>
          </p:cNvPr>
          <p:cNvSpPr/>
          <p:nvPr/>
        </p:nvSpPr>
        <p:spPr>
          <a:xfrm>
            <a:off x="976108" y="2373264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55734D-C4DB-2A4D-A539-3DA1EE76891B}"/>
              </a:ext>
            </a:extLst>
          </p:cNvPr>
          <p:cNvSpPr/>
          <p:nvPr/>
        </p:nvSpPr>
        <p:spPr>
          <a:xfrm>
            <a:off x="7050113" y="62395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44523D-382F-E64C-B77E-C8199086FA44}"/>
              </a:ext>
            </a:extLst>
          </p:cNvPr>
          <p:cNvSpPr/>
          <p:nvPr/>
        </p:nvSpPr>
        <p:spPr>
          <a:xfrm>
            <a:off x="7881617" y="1824878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2246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Upload intent files from 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4F043-BBBA-DA46-8517-1FAC8AF3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747"/>
            <a:ext cx="9144000" cy="250472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4AB69-4AD0-734D-86F2-4B09AA18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" y="3561220"/>
            <a:ext cx="5057531" cy="89931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F8EE5-430F-9445-AD54-5D28675E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85" y="4121737"/>
            <a:ext cx="2874108" cy="421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28B26-A0D7-D843-BB51-875E561AE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683" y="3562125"/>
            <a:ext cx="2874109" cy="4295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7B6101-0DC4-1245-9373-E6E17940B55E}"/>
              </a:ext>
            </a:extLst>
          </p:cNvPr>
          <p:cNvSpPr/>
          <p:nvPr/>
        </p:nvSpPr>
        <p:spPr>
          <a:xfrm>
            <a:off x="2196790" y="1646662"/>
            <a:ext cx="776869" cy="36799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1C8BD0-39FA-6F49-A2EA-22AEDD39F0B8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flipH="1">
            <a:off x="2585224" y="2014653"/>
            <a:ext cx="1" cy="15465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AC6375-A93D-4D43-85C0-9BF7E2F9A58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113989" y="3776902"/>
            <a:ext cx="78369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49C22F-E0C0-DC44-A87E-3311C69C60E6}"/>
              </a:ext>
            </a:extLst>
          </p:cNvPr>
          <p:cNvCxnSpPr>
            <a:cxnSpLocks/>
          </p:cNvCxnSpPr>
          <p:nvPr/>
        </p:nvCxnSpPr>
        <p:spPr>
          <a:xfrm>
            <a:off x="5113989" y="4332404"/>
            <a:ext cx="78369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9A16609-8376-8D46-9550-308F53DEF3FA}"/>
              </a:ext>
            </a:extLst>
          </p:cNvPr>
          <p:cNvSpPr/>
          <p:nvPr/>
        </p:nvSpPr>
        <p:spPr>
          <a:xfrm>
            <a:off x="3293327" y="3893310"/>
            <a:ext cx="981307" cy="40944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521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FA9C7A-A599-154F-B069-CF01A3C0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33" y="1253258"/>
            <a:ext cx="7073896" cy="361705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9144000" cy="731837"/>
          </a:xfrm>
        </p:spPr>
        <p:txBody>
          <a:bodyPr/>
          <a:lstStyle/>
          <a:p>
            <a:r>
              <a:rPr lang="en-GB"/>
              <a:t>Create a Customer Virtual Assistant</a:t>
            </a:r>
            <a:r>
              <a:rPr lang="en-GB" b="1"/>
              <a:t> </a:t>
            </a:r>
            <a:r>
              <a:rPr lang="en-GB"/>
              <a:t>in Control Hub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FAC48-EE05-6344-90AC-2387D0B302E6}"/>
              </a:ext>
            </a:extLst>
          </p:cNvPr>
          <p:cNvSpPr txBox="1"/>
          <p:nvPr/>
        </p:nvSpPr>
        <p:spPr>
          <a:xfrm>
            <a:off x="2745933" y="751095"/>
            <a:ext cx="860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+mn-lt"/>
                <a:hlinkClick r:id="rId3"/>
              </a:rPr>
              <a:t>https://admin.webex.com/login</a:t>
            </a:r>
            <a:endParaRPr lang="en-GB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0A3B5-A158-8A4B-9ED4-CAA25EC8DF6F}"/>
              </a:ext>
            </a:extLst>
          </p:cNvPr>
          <p:cNvSpPr/>
          <p:nvPr/>
        </p:nvSpPr>
        <p:spPr>
          <a:xfrm>
            <a:off x="1153650" y="4375731"/>
            <a:ext cx="789709" cy="2410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862394-0B06-D54E-951B-48BE93E6C8D1}"/>
              </a:ext>
            </a:extLst>
          </p:cNvPr>
          <p:cNvSpPr/>
          <p:nvPr/>
        </p:nvSpPr>
        <p:spPr>
          <a:xfrm>
            <a:off x="7632915" y="1888253"/>
            <a:ext cx="427147" cy="2410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5C4817-514C-914E-AA66-FD76337802D6}"/>
              </a:ext>
            </a:extLst>
          </p:cNvPr>
          <p:cNvSpPr/>
          <p:nvPr/>
        </p:nvSpPr>
        <p:spPr>
          <a:xfrm>
            <a:off x="719385" y="4297780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00BDE6-50A5-F248-8579-7CF7E10D8B5B}"/>
              </a:ext>
            </a:extLst>
          </p:cNvPr>
          <p:cNvSpPr/>
          <p:nvPr/>
        </p:nvSpPr>
        <p:spPr>
          <a:xfrm>
            <a:off x="7648002" y="221126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6377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Upload intent files from 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C6A41-47F3-7A4E-8ABA-DB09C97A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090"/>
            <a:ext cx="9144000" cy="27973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8A5459-7FBC-D244-AD81-A0ABCD474BA9}"/>
              </a:ext>
            </a:extLst>
          </p:cNvPr>
          <p:cNvSpPr/>
          <p:nvPr/>
        </p:nvSpPr>
        <p:spPr>
          <a:xfrm>
            <a:off x="2285999" y="2865862"/>
            <a:ext cx="1721006" cy="583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6C4D7-701B-F646-95EE-E6C403A9DE08}"/>
              </a:ext>
            </a:extLst>
          </p:cNvPr>
          <p:cNvSpPr/>
          <p:nvPr/>
        </p:nvSpPr>
        <p:spPr>
          <a:xfrm>
            <a:off x="0" y="2387754"/>
            <a:ext cx="1438508" cy="31084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2639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Complete Dialogue Integration in Control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1DF5F-4738-AC40-AD3E-32012C3A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75" y="840747"/>
            <a:ext cx="4034435" cy="41500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AC5B8-8FF1-4147-A26C-61EC8435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89" y="819984"/>
            <a:ext cx="4034435" cy="412928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6A21E0-BE66-CA49-A1C8-D5C52B76B2CC}"/>
              </a:ext>
            </a:extLst>
          </p:cNvPr>
          <p:cNvSpPr/>
          <p:nvPr/>
        </p:nvSpPr>
        <p:spPr>
          <a:xfrm>
            <a:off x="2605668" y="3995852"/>
            <a:ext cx="591015" cy="36799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E7BAD-1B03-F541-B73F-F48C247A0316}"/>
              </a:ext>
            </a:extLst>
          </p:cNvPr>
          <p:cNvSpPr/>
          <p:nvPr/>
        </p:nvSpPr>
        <p:spPr>
          <a:xfrm>
            <a:off x="6640103" y="4133385"/>
            <a:ext cx="727136" cy="31595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682BED-76E7-2A4C-BA53-AA2AE5C1E4B2}"/>
              </a:ext>
            </a:extLst>
          </p:cNvPr>
          <p:cNvCxnSpPr>
            <a:cxnSpLocks/>
          </p:cNvCxnSpPr>
          <p:nvPr/>
        </p:nvCxnSpPr>
        <p:spPr>
          <a:xfrm>
            <a:off x="4294012" y="3086759"/>
            <a:ext cx="51287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72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Complete Dialogue Integration in Control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9BF39-E16B-EA49-954C-C36F553B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925"/>
            <a:ext cx="9144000" cy="44045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19AE49-E415-5940-8575-133F21C0CBBB}"/>
              </a:ext>
            </a:extLst>
          </p:cNvPr>
          <p:cNvSpPr/>
          <p:nvPr/>
        </p:nvSpPr>
        <p:spPr>
          <a:xfrm>
            <a:off x="3653882" y="3557237"/>
            <a:ext cx="1929162" cy="65792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CADAD-5DB2-2C40-A200-146D48589EEB}"/>
              </a:ext>
            </a:extLst>
          </p:cNvPr>
          <p:cNvSpPr/>
          <p:nvPr/>
        </p:nvSpPr>
        <p:spPr>
          <a:xfrm>
            <a:off x="8675649" y="3373241"/>
            <a:ext cx="468351" cy="43304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537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Complete Dialogue Integration in Control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5047E-1E6C-9E41-8B3A-EF362BF2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209"/>
            <a:ext cx="9144000" cy="364865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1CDF52-58D4-454A-86ED-3ED723066B33}"/>
              </a:ext>
            </a:extLst>
          </p:cNvPr>
          <p:cNvSpPr/>
          <p:nvPr/>
        </p:nvSpPr>
        <p:spPr>
          <a:xfrm>
            <a:off x="8616176" y="3737515"/>
            <a:ext cx="468351" cy="43304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6F5DA0-BA23-B147-9EC4-18C962A07349}"/>
              </a:ext>
            </a:extLst>
          </p:cNvPr>
          <p:cNvSpPr/>
          <p:nvPr/>
        </p:nvSpPr>
        <p:spPr>
          <a:xfrm>
            <a:off x="2531327" y="3867613"/>
            <a:ext cx="4099932" cy="43304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7944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Complete Dialogue Integration in Control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24656-4CA7-934E-868A-B8152FC8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973"/>
            <a:ext cx="9144000" cy="38025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C050B3-05CC-604E-A052-BD1D6FEED323}"/>
              </a:ext>
            </a:extLst>
          </p:cNvPr>
          <p:cNvSpPr/>
          <p:nvPr/>
        </p:nvSpPr>
        <p:spPr>
          <a:xfrm>
            <a:off x="8616176" y="3692910"/>
            <a:ext cx="468351" cy="43304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9935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Complete Dialogue Integration in Control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75B51-B170-C640-98C6-E4CF2DA88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639"/>
            <a:ext cx="9144000" cy="397450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4E6787-8031-8741-A8A3-30D1B0734611}"/>
              </a:ext>
            </a:extLst>
          </p:cNvPr>
          <p:cNvSpPr/>
          <p:nvPr/>
        </p:nvSpPr>
        <p:spPr>
          <a:xfrm>
            <a:off x="4337824" y="4451193"/>
            <a:ext cx="940420" cy="43304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9049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655B-D55C-484E-A4B9-7826D5E57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>
                <a:solidFill>
                  <a:schemeClr val="bg1">
                    <a:lumMod val="10000"/>
                    <a:lumOff val="90000"/>
                  </a:schemeClr>
                </a:solidFill>
              </a:rPr>
              <a:t>Chat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74171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chat template with CVA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2C31A-9A7F-9E4F-B158-C1F65738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5" y="840747"/>
            <a:ext cx="7631723" cy="412709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741BD-8F2E-A14A-8421-DE76F4239480}"/>
              </a:ext>
            </a:extLst>
          </p:cNvPr>
          <p:cNvSpPr/>
          <p:nvPr/>
        </p:nvSpPr>
        <p:spPr>
          <a:xfrm>
            <a:off x="2308301" y="1477535"/>
            <a:ext cx="1416205" cy="182322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4627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chat template with CVA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0631F-7290-5B42-A3CF-976E7B0A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6" y="1069814"/>
            <a:ext cx="4068540" cy="33904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1D50D-64E9-EA46-A224-E716C5C8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88" y="1069815"/>
            <a:ext cx="4494186" cy="339045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1FABE2-866B-484E-AE7F-D17B256A1B3B}"/>
              </a:ext>
            </a:extLst>
          </p:cNvPr>
          <p:cNvSpPr/>
          <p:nvPr/>
        </p:nvSpPr>
        <p:spPr>
          <a:xfrm>
            <a:off x="1234532" y="3657600"/>
            <a:ext cx="1854821" cy="31223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14980E-7BC0-2A47-9BA9-BA84802B438F}"/>
              </a:ext>
            </a:extLst>
          </p:cNvPr>
          <p:cNvSpPr/>
          <p:nvPr/>
        </p:nvSpPr>
        <p:spPr>
          <a:xfrm>
            <a:off x="5152160" y="3583259"/>
            <a:ext cx="1181733" cy="20568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AE0AE-5DDD-214D-91AE-0EAA7DEB5FA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207466" y="2765040"/>
            <a:ext cx="303422" cy="205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457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chat template with CVA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E4513-E5E3-E44F-9367-295ACB77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4" y="840747"/>
            <a:ext cx="4310818" cy="366639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87521-F912-B043-8DBE-19B8DFD8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50" y="840747"/>
            <a:ext cx="4342716" cy="366639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911E3-AE71-FD42-B10D-C298429BF6C8}"/>
              </a:ext>
            </a:extLst>
          </p:cNvPr>
          <p:cNvSpPr/>
          <p:nvPr/>
        </p:nvSpPr>
        <p:spPr>
          <a:xfrm>
            <a:off x="2988527" y="2671684"/>
            <a:ext cx="356839" cy="22019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E6FA1-AB71-D843-9695-CC9C07D58E24}"/>
              </a:ext>
            </a:extLst>
          </p:cNvPr>
          <p:cNvSpPr/>
          <p:nvPr/>
        </p:nvSpPr>
        <p:spPr>
          <a:xfrm>
            <a:off x="4851244" y="3040566"/>
            <a:ext cx="1839487" cy="38657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43BD18-F411-634D-83A4-C02C352E537D}"/>
              </a:ext>
            </a:extLst>
          </p:cNvPr>
          <p:cNvSpPr/>
          <p:nvPr/>
        </p:nvSpPr>
        <p:spPr>
          <a:xfrm>
            <a:off x="7077771" y="3140927"/>
            <a:ext cx="1839487" cy="74713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1D249-FBBC-C045-99DA-C337FCFC0300}"/>
              </a:ext>
            </a:extLst>
          </p:cNvPr>
          <p:cNvCxnSpPr>
            <a:cxnSpLocks/>
          </p:cNvCxnSpPr>
          <p:nvPr/>
        </p:nvCxnSpPr>
        <p:spPr>
          <a:xfrm flipV="1">
            <a:off x="4420290" y="2765040"/>
            <a:ext cx="303422" cy="205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33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 CVA in Control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8D479-31BA-BA48-9619-4D6ED9070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7" r="10296"/>
          <a:stretch/>
        </p:blipFill>
        <p:spPr>
          <a:xfrm>
            <a:off x="158124" y="1303144"/>
            <a:ext cx="4413876" cy="253721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265D45-500C-D645-BA95-6C5B52538DC7}"/>
              </a:ext>
            </a:extLst>
          </p:cNvPr>
          <p:cNvSpPr/>
          <p:nvPr/>
        </p:nvSpPr>
        <p:spPr>
          <a:xfrm>
            <a:off x="1913067" y="1632531"/>
            <a:ext cx="1388072" cy="181584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A55F5D-8144-4345-B622-1ECAFE009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3" t="23741" r="21952" b="28611"/>
          <a:stretch/>
        </p:blipFill>
        <p:spPr>
          <a:xfrm>
            <a:off x="4593411" y="2590460"/>
            <a:ext cx="348712" cy="34871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11300E0-4370-1640-A6A9-78269E691A38}"/>
              </a:ext>
            </a:extLst>
          </p:cNvPr>
          <p:cNvSpPr/>
          <p:nvPr/>
        </p:nvSpPr>
        <p:spPr>
          <a:xfrm>
            <a:off x="2365062" y="3579274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A4B8D-5815-A441-938B-D741183D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77" y="1303143"/>
            <a:ext cx="3260837" cy="253721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9E5211-5076-D648-9BF5-B7760073A908}"/>
              </a:ext>
            </a:extLst>
          </p:cNvPr>
          <p:cNvSpPr/>
          <p:nvPr/>
        </p:nvSpPr>
        <p:spPr>
          <a:xfrm>
            <a:off x="5878200" y="2448732"/>
            <a:ext cx="282377" cy="77491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48FDCC-4117-9345-B0F1-4A54DD6774E4}"/>
              </a:ext>
            </a:extLst>
          </p:cNvPr>
          <p:cNvSpPr/>
          <p:nvPr/>
        </p:nvSpPr>
        <p:spPr>
          <a:xfrm>
            <a:off x="6864416" y="3579274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018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chat template with CVA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71C0D-FA41-2741-B418-03DE64FD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31" y="650017"/>
            <a:ext cx="5762938" cy="438457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31597-9780-E24B-85E4-A9613A4CBAB8}"/>
              </a:ext>
            </a:extLst>
          </p:cNvPr>
          <p:cNvSpPr/>
          <p:nvPr/>
        </p:nvSpPr>
        <p:spPr>
          <a:xfrm>
            <a:off x="4913970" y="2661423"/>
            <a:ext cx="1970049" cy="24861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623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chat template with CVA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BC3810-4B6F-A948-A511-B31E099C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4" y="840747"/>
            <a:ext cx="4937044" cy="415876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8CF50F-DE20-D242-B576-04A02C9E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584" y="840747"/>
            <a:ext cx="3503742" cy="4158762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498F-6858-E346-9367-F1218F62E61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3718" y="2919102"/>
            <a:ext cx="549866" cy="10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3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chat template with CVA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D50B1-5718-2044-BACB-4DC04C88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840747"/>
            <a:ext cx="8159262" cy="410516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14A170-614F-294D-95E3-F4DED7F57D1D}"/>
              </a:ext>
            </a:extLst>
          </p:cNvPr>
          <p:cNvSpPr/>
          <p:nvPr/>
        </p:nvSpPr>
        <p:spPr>
          <a:xfrm>
            <a:off x="4059044" y="3883449"/>
            <a:ext cx="669073" cy="35401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830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chat template with CVA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81FE4-907C-FC41-BCCD-D0FD8AD6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60" y="840747"/>
            <a:ext cx="7138879" cy="409479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7A85D5-FA2D-EC4B-B5F0-76484DE3B6E9}"/>
              </a:ext>
            </a:extLst>
          </p:cNvPr>
          <p:cNvSpPr/>
          <p:nvPr/>
        </p:nvSpPr>
        <p:spPr>
          <a:xfrm>
            <a:off x="4571999" y="4614195"/>
            <a:ext cx="1125297" cy="32134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673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655B-D55C-484E-A4B9-7826D5E57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>
                <a:solidFill>
                  <a:schemeClr val="bg1">
                    <a:lumMod val="10000"/>
                    <a:lumOff val="90000"/>
                  </a:schemeClr>
                </a:solidFill>
              </a:rPr>
              <a:t>Voice Configuration </a:t>
            </a:r>
            <a:br>
              <a:rPr lang="en-GB" b="1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en-GB" b="1">
                <a:solidFill>
                  <a:schemeClr val="bg1">
                    <a:lumMod val="10000"/>
                    <a:lumOff val="90000"/>
                  </a:schemeClr>
                </a:solidFill>
              </a:rPr>
              <a:t>(with script Flow)</a:t>
            </a:r>
          </a:p>
        </p:txBody>
      </p:sp>
    </p:spTree>
    <p:extLst>
      <p:ext uri="{BB962C8B-B14F-4D97-AF65-F5344CB8AC3E}">
        <p14:creationId xmlns:p14="http://schemas.microsoft.com/office/powerpoint/2010/main" val="2113676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E687B-1D69-0646-B34F-AE12E0E0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100"/>
            <a:ext cx="9144000" cy="37033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Flow with CVA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7A85D5-FA2D-EC4B-B5F0-76484DE3B6E9}"/>
              </a:ext>
            </a:extLst>
          </p:cNvPr>
          <p:cNvSpPr/>
          <p:nvPr/>
        </p:nvSpPr>
        <p:spPr>
          <a:xfrm>
            <a:off x="2092271" y="1667666"/>
            <a:ext cx="681926" cy="83531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301423-BBEF-8141-A15F-85FA8053B1F2}"/>
              </a:ext>
            </a:extLst>
          </p:cNvPr>
          <p:cNvSpPr/>
          <p:nvPr/>
        </p:nvSpPr>
        <p:spPr>
          <a:xfrm>
            <a:off x="7297119" y="2727686"/>
            <a:ext cx="1792637" cy="114689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1382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26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 CVA in Control Hub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7B6766-56DC-6144-9085-DC9CEAB6939C}"/>
              </a:ext>
            </a:extLst>
          </p:cNvPr>
          <p:cNvSpPr txBox="1">
            <a:spLocks/>
          </p:cNvSpPr>
          <p:nvPr/>
        </p:nvSpPr>
        <p:spPr bwMode="auto">
          <a:xfrm>
            <a:off x="6001857" y="2355743"/>
            <a:ext cx="3056732" cy="24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684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600" b="0" i="0" u="none" kern="120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228594" indent="-228594">
              <a:buFont typeface="Wingdings" pitchFamily="2" charset="2"/>
              <a:buChar char="ü"/>
            </a:pPr>
            <a:r>
              <a:rPr lang="en-IN" sz="1400"/>
              <a:t>Select ‘No’ to create a sample agent in </a:t>
            </a:r>
            <a:r>
              <a:rPr lang="en-IN" sz="1400">
                <a:hlinkClick r:id="rId2"/>
              </a:rPr>
              <a:t>Dialogflow</a:t>
            </a:r>
            <a:r>
              <a:rPr lang="en-IN" sz="1400"/>
              <a:t> from scratch </a:t>
            </a:r>
          </a:p>
          <a:p>
            <a:pPr marL="228594" indent="-228594">
              <a:buFont typeface="Wingdings" pitchFamily="2" charset="2"/>
              <a:buChar char="ü"/>
            </a:pPr>
            <a:endParaRPr lang="en-IN" sz="1400"/>
          </a:p>
          <a:p>
            <a:pPr marL="228594" indent="-228594">
              <a:buFont typeface="Wingdings" pitchFamily="2" charset="2"/>
              <a:buChar char="ü"/>
            </a:pPr>
            <a:r>
              <a:rPr lang="en-IN" sz="1400"/>
              <a:t>Select ‘Yes’ to use predefined intents to be integrated with your Dialogflow agent</a:t>
            </a:r>
          </a:p>
          <a:p>
            <a:pPr marL="228594" indent="-228594">
              <a:buFont typeface="Wingdings" pitchFamily="2" charset="2"/>
              <a:buChar char="ü"/>
            </a:pPr>
            <a:endParaRPr lang="en-IN" sz="1400"/>
          </a:p>
          <a:p>
            <a:pPr marL="228594" indent="-228594">
              <a:buFont typeface="Wingdings" pitchFamily="2" charset="2"/>
              <a:buChar char="ü"/>
            </a:pPr>
            <a:endParaRPr lang="en-IN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5A05E-B969-814E-87ED-BEE037536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1" r="3410"/>
          <a:stretch/>
        </p:blipFill>
        <p:spPr>
          <a:xfrm>
            <a:off x="658678" y="790783"/>
            <a:ext cx="4866468" cy="4226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B2DF7-5D0B-5D4D-9107-85B326299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192" y="3119649"/>
            <a:ext cx="676395" cy="731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DF70C-8994-934F-B060-0B8E67960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495" y="3119649"/>
            <a:ext cx="676395" cy="731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46FF0F-5F50-D741-A548-A77C5BA6FA5C}"/>
              </a:ext>
            </a:extLst>
          </p:cNvPr>
          <p:cNvSpPr/>
          <p:nvPr/>
        </p:nvSpPr>
        <p:spPr>
          <a:xfrm>
            <a:off x="841320" y="4045057"/>
            <a:ext cx="4404856" cy="39351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C68D1-0B5D-D04C-9845-2B7E01EDF2DB}"/>
              </a:ext>
            </a:extLst>
          </p:cNvPr>
          <p:cNvSpPr/>
          <p:nvPr/>
        </p:nvSpPr>
        <p:spPr>
          <a:xfrm>
            <a:off x="5525146" y="3269173"/>
            <a:ext cx="394734" cy="39351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823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 CVA in Control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ECA3C-9E4B-3746-8D9B-0F8AE5F9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2" y="823434"/>
            <a:ext cx="7762989" cy="421115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645848-6109-A24C-A09E-F0914359A25A}"/>
              </a:ext>
            </a:extLst>
          </p:cNvPr>
          <p:cNvSpPr/>
          <p:nvPr/>
        </p:nvSpPr>
        <p:spPr>
          <a:xfrm>
            <a:off x="3223878" y="2851687"/>
            <a:ext cx="1374938" cy="36421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AC6BA-3701-234C-9443-71A1B146D151}"/>
              </a:ext>
            </a:extLst>
          </p:cNvPr>
          <p:cNvSpPr/>
          <p:nvPr/>
        </p:nvSpPr>
        <p:spPr>
          <a:xfrm>
            <a:off x="8024042" y="3029992"/>
            <a:ext cx="492853" cy="36421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494CBA-B8CE-F644-BFF0-AA69046D99E0}"/>
              </a:ext>
            </a:extLst>
          </p:cNvPr>
          <p:cNvSpPr/>
          <p:nvPr/>
        </p:nvSpPr>
        <p:spPr>
          <a:xfrm>
            <a:off x="2681282" y="285168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941F5C-3897-1046-8B9B-ABABED245D91}"/>
              </a:ext>
            </a:extLst>
          </p:cNvPr>
          <p:cNvSpPr/>
          <p:nvPr/>
        </p:nvSpPr>
        <p:spPr>
          <a:xfrm>
            <a:off x="8071982" y="3496114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4541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Sign Up with free Google account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57148-62B8-1849-8C7B-6BABE23921F9}"/>
              </a:ext>
            </a:extLst>
          </p:cNvPr>
          <p:cNvSpPr txBox="1"/>
          <p:nvPr/>
        </p:nvSpPr>
        <p:spPr>
          <a:xfrm>
            <a:off x="538505" y="874806"/>
            <a:ext cx="860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+mn-lt"/>
                <a:hlinkClick r:id="rId3"/>
              </a:rPr>
              <a:t>https://console.cloud.google.com/</a:t>
            </a:r>
            <a:endParaRPr lang="en-GB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B2F23-012F-084C-9464-6D85B2C8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333" y="1278197"/>
            <a:ext cx="3348871" cy="37055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B59815-68E9-4142-9F15-8B1708B583B5}"/>
              </a:ext>
            </a:extLst>
          </p:cNvPr>
          <p:cNvSpPr/>
          <p:nvPr/>
        </p:nvSpPr>
        <p:spPr>
          <a:xfrm>
            <a:off x="4930931" y="3845752"/>
            <a:ext cx="631911" cy="33118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632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new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7D2E5-B695-9146-B547-FC61E34C3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8" y="840747"/>
            <a:ext cx="8838503" cy="410575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EFB27F-ED99-4B4A-8042-F05AEDE63FA9}"/>
              </a:ext>
            </a:extLst>
          </p:cNvPr>
          <p:cNvSpPr/>
          <p:nvPr/>
        </p:nvSpPr>
        <p:spPr>
          <a:xfrm>
            <a:off x="1469115" y="778663"/>
            <a:ext cx="1015819" cy="33118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39810-C58B-514E-A3CC-98CF4141A628}"/>
              </a:ext>
            </a:extLst>
          </p:cNvPr>
          <p:cNvSpPr/>
          <p:nvPr/>
        </p:nvSpPr>
        <p:spPr>
          <a:xfrm>
            <a:off x="7573466" y="2068828"/>
            <a:ext cx="772022" cy="24160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BDAC13-176D-1949-B549-6BA445F519F8}"/>
              </a:ext>
            </a:extLst>
          </p:cNvPr>
          <p:cNvSpPr/>
          <p:nvPr/>
        </p:nvSpPr>
        <p:spPr>
          <a:xfrm>
            <a:off x="2548298" y="74576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06B3D3-6DF7-7049-B8CD-AA519939B900}"/>
              </a:ext>
            </a:extLst>
          </p:cNvPr>
          <p:cNvSpPr/>
          <p:nvPr/>
        </p:nvSpPr>
        <p:spPr>
          <a:xfrm>
            <a:off x="7100120" y="1991143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216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FC725-81CD-F14B-A660-C356753FC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00" y="759417"/>
            <a:ext cx="4572000" cy="37719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Create a new Project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2540C5-314F-CF40-9E5F-A925450D13EE}"/>
              </a:ext>
            </a:extLst>
          </p:cNvPr>
          <p:cNvSpPr/>
          <p:nvPr/>
        </p:nvSpPr>
        <p:spPr>
          <a:xfrm>
            <a:off x="1906291" y="2667936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E3B6A8-BDBB-1B4E-BD03-3F083C1EA8D3}"/>
              </a:ext>
            </a:extLst>
          </p:cNvPr>
          <p:cNvSpPr/>
          <p:nvPr/>
        </p:nvSpPr>
        <p:spPr>
          <a:xfrm>
            <a:off x="623581" y="4455671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001BCE-9C96-3249-9B2B-7A936DDCBB58}"/>
              </a:ext>
            </a:extLst>
          </p:cNvPr>
          <p:cNvSpPr/>
          <p:nvPr/>
        </p:nvSpPr>
        <p:spPr>
          <a:xfrm>
            <a:off x="514284" y="2647619"/>
            <a:ext cx="1314516" cy="43760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595048-25D4-C843-995C-A2993E0E0B13}"/>
              </a:ext>
            </a:extLst>
          </p:cNvPr>
          <p:cNvSpPr/>
          <p:nvPr/>
        </p:nvSpPr>
        <p:spPr>
          <a:xfrm>
            <a:off x="472592" y="4064830"/>
            <a:ext cx="698950" cy="36854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072407-74E7-9B4C-8F6B-D00530E0B1F2}"/>
              </a:ext>
            </a:extLst>
          </p:cNvPr>
          <p:cNvCxnSpPr>
            <a:cxnSpLocks/>
          </p:cNvCxnSpPr>
          <p:nvPr/>
        </p:nvCxnSpPr>
        <p:spPr>
          <a:xfrm flipV="1">
            <a:off x="4932500" y="2568696"/>
            <a:ext cx="1161173" cy="305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1F5D19B-1DA0-5241-9E16-DBED4C265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" t="3968" r="2063"/>
          <a:stretch/>
        </p:blipFill>
        <p:spPr>
          <a:xfrm>
            <a:off x="6093673" y="2090991"/>
            <a:ext cx="2905932" cy="97391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6A73BB-E280-004B-AE81-725D4D3F7864}"/>
              </a:ext>
            </a:extLst>
          </p:cNvPr>
          <p:cNvSpPr/>
          <p:nvPr/>
        </p:nvSpPr>
        <p:spPr>
          <a:xfrm>
            <a:off x="6354720" y="2756463"/>
            <a:ext cx="882989" cy="20557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1EE3B7-ACED-AC4C-A28C-A042B9B3B589}"/>
              </a:ext>
            </a:extLst>
          </p:cNvPr>
          <p:cNvSpPr/>
          <p:nvPr/>
        </p:nvSpPr>
        <p:spPr>
          <a:xfrm>
            <a:off x="7345851" y="276841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3762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/>
              <a:t>Enable Dialogflow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140C5-2290-854B-9E5C-0CB758247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747"/>
            <a:ext cx="9144000" cy="414567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5EE1DD-C28D-AF43-9FB1-98E13E968D71}"/>
              </a:ext>
            </a:extLst>
          </p:cNvPr>
          <p:cNvSpPr/>
          <p:nvPr/>
        </p:nvSpPr>
        <p:spPr>
          <a:xfrm>
            <a:off x="3670843" y="840747"/>
            <a:ext cx="1327042" cy="27406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64385-5C02-EF4A-A064-7156484AEC86}"/>
              </a:ext>
            </a:extLst>
          </p:cNvPr>
          <p:cNvSpPr/>
          <p:nvPr/>
        </p:nvSpPr>
        <p:spPr>
          <a:xfrm>
            <a:off x="3670843" y="1338180"/>
            <a:ext cx="1327042" cy="27406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C7F778-04DF-D74E-98C2-CDD9123EE09F}"/>
              </a:ext>
            </a:extLst>
          </p:cNvPr>
          <p:cNvSpPr/>
          <p:nvPr/>
        </p:nvSpPr>
        <p:spPr>
          <a:xfrm>
            <a:off x="5087902" y="773776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E04D6F-CC51-EE4B-9EEE-8C3E80088E86}"/>
              </a:ext>
            </a:extLst>
          </p:cNvPr>
          <p:cNvSpPr/>
          <p:nvPr/>
        </p:nvSpPr>
        <p:spPr>
          <a:xfrm>
            <a:off x="5087902" y="130712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08495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ue theme 2015 16x9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E052F86350443B15EC8F16EC52179" ma:contentTypeVersion="8" ma:contentTypeDescription="Create a new document." ma:contentTypeScope="" ma:versionID="098261c6c66b0e98c06cceff604ceadb">
  <xsd:schema xmlns:xsd="http://www.w3.org/2001/XMLSchema" xmlns:xs="http://www.w3.org/2001/XMLSchema" xmlns:p="http://schemas.microsoft.com/office/2006/metadata/properties" xmlns:ns2="c1e2781c-0cc7-4d9a-88cf-5f2f7b835c92" xmlns:ns3="8b3003e9-a29a-4ed7-9872-e02ffe87e61b" targetNamespace="http://schemas.microsoft.com/office/2006/metadata/properties" ma:root="true" ma:fieldsID="d6499694354d2305213892264de5bb47" ns2:_="" ns3:_="">
    <xsd:import namespace="c1e2781c-0cc7-4d9a-88cf-5f2f7b835c92"/>
    <xsd:import namespace="8b3003e9-a29a-4ed7-9872-e02ffe87e6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e2781c-0cc7-4d9a-88cf-5f2f7b835c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003e9-a29a-4ed7-9872-e02ffe87e6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b3003e9-a29a-4ed7-9872-e02ffe87e61b">
      <UserInfo>
        <DisplayName>Niko Theologitis (ntheolog)</DisplayName>
        <AccountId>239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A0FEDF-11B5-4169-84BB-588AC1665A40}"/>
</file>

<file path=customXml/itemProps2.xml><?xml version="1.0" encoding="utf-8"?>
<ds:datastoreItem xmlns:ds="http://schemas.openxmlformats.org/officeDocument/2006/customXml" ds:itemID="{647226B5-03EC-40A2-9F3A-10B64F4408E5}">
  <ds:schemaRefs>
    <ds:schemaRef ds:uri="5890effe-8b9b-4d8d-932d-303434d1da77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be9d0a91-c8b2-4426-bf4d-46858bf04f10"/>
    <ds:schemaRef ds:uri="http://purl.org/dc/dcmitype/"/>
    <ds:schemaRef ds:uri="78afee00-1e44-49db-92c4-e93b74c7b635"/>
  </ds:schemaRefs>
</ds:datastoreItem>
</file>

<file path=customXml/itemProps3.xml><?xml version="1.0" encoding="utf-8"?>
<ds:datastoreItem xmlns:ds="http://schemas.openxmlformats.org/officeDocument/2006/customXml" ds:itemID="{8E24F9AC-3E1A-410F-9953-D359D743F2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316</Words>
  <Application>Microsoft Office PowerPoint</Application>
  <PresentationFormat>On-screen Show (16:9)</PresentationFormat>
  <Paragraphs>78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Blue theme 2015 16x9</vt:lpstr>
      <vt:lpstr>Cisco Webex Contact Centre</vt:lpstr>
      <vt:lpstr>Create a Customer Virtual Assistant in Control Hub</vt:lpstr>
      <vt:lpstr>Create a CVA in Control Hub</vt:lpstr>
      <vt:lpstr>Create a CVA in Control Hub</vt:lpstr>
      <vt:lpstr>Create a CVA in Control Hub</vt:lpstr>
      <vt:lpstr>Sign Up with free Google account</vt:lpstr>
      <vt:lpstr>Create a new Project</vt:lpstr>
      <vt:lpstr>Create a new Project</vt:lpstr>
      <vt:lpstr>Enable Dialogflow API</vt:lpstr>
      <vt:lpstr>Enable Dialogflow API</vt:lpstr>
      <vt:lpstr>Create Private Key for Dialogflow API</vt:lpstr>
      <vt:lpstr>Create Private Key for Dialogflow API</vt:lpstr>
      <vt:lpstr>Create Private Key for Dialogflow API</vt:lpstr>
      <vt:lpstr>Create Private Key for Dialogflow API</vt:lpstr>
      <vt:lpstr>Create Private Key for Dialogflow API</vt:lpstr>
      <vt:lpstr>Go to Dialogflow ES</vt:lpstr>
      <vt:lpstr>Create a new Agent</vt:lpstr>
      <vt:lpstr>Upload intent files from CH</vt:lpstr>
      <vt:lpstr>Upload intent files from CH</vt:lpstr>
      <vt:lpstr>Upload intent files from CH</vt:lpstr>
      <vt:lpstr>Complete Dialogue Integration in Control Hub</vt:lpstr>
      <vt:lpstr>Complete Dialogue Integration in Control Hub</vt:lpstr>
      <vt:lpstr>Complete Dialogue Integration in Control Hub</vt:lpstr>
      <vt:lpstr>Complete Dialogue Integration in Control Hub</vt:lpstr>
      <vt:lpstr>Complete Dialogue Integration in Control Hub</vt:lpstr>
      <vt:lpstr>Chat Configuration</vt:lpstr>
      <vt:lpstr>Create a chat template with CVA</vt:lpstr>
      <vt:lpstr>Create a chat template with CVA</vt:lpstr>
      <vt:lpstr>Create a chat template with CVA</vt:lpstr>
      <vt:lpstr>Create a chat template with CVA</vt:lpstr>
      <vt:lpstr>Create a chat template with CVA</vt:lpstr>
      <vt:lpstr>Create a chat template with CVA</vt:lpstr>
      <vt:lpstr>Create a chat template with CVA</vt:lpstr>
      <vt:lpstr>Voice Configuration  (with script Flow)</vt:lpstr>
      <vt:lpstr>Create Flow with CVA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Pius (spius)</dc:creator>
  <cp:lastModifiedBy>Dmitry Bokatov (dbokatov)</cp:lastModifiedBy>
  <cp:revision>6</cp:revision>
  <cp:lastPrinted>2016-04-29T20:31:14Z</cp:lastPrinted>
  <dcterms:created xsi:type="dcterms:W3CDTF">2014-07-09T19:55:36Z</dcterms:created>
  <dcterms:modified xsi:type="dcterms:W3CDTF">2021-01-06T22:40:10Z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0x010100EF4E052F86350443B15EC8F16EC52179</vt:lpwstr>
  </property>
  <property fmtid="{D5CDD505-2E9C-101B-9397-08002B2CF9AE}" pid="3" name="Order">
    <vt:r8>600</vt:r8>
  </property>
  <property fmtid="{D5CDD505-2E9C-101B-9397-08002B2CF9AE}" pid="4" name="xd_Signature">
    <vt:bool>false</vt:bool>
  </property>
  <property fmtid="{D5CDD505-2E9C-101B-9397-08002B2CF9AE}" pid="5" name="SharedWithUsers">
    <vt:lpwstr>239;#Niko Theologitis (ntheolog)</vt:lpwstr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